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F349-A298-7C37-B305-C41FD7328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A97C2-1301-A4A9-DE26-A39AD989A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91CA6-DE23-6040-703E-0B4E01A2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9336-E1F3-DA4F-99E9-E32417D50DB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32A0B-A676-2D4B-DE5E-8F12C280D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92830-D563-1651-D93E-15BB5C0B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D69-1C0D-7E41-9199-3F727197B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8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E0C4-AA1C-E172-3100-EB61B0BC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229BA-E7BA-68D7-99E4-AEA5A370F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1C6E5-1A09-D3BE-92CA-2F64721B2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9336-E1F3-DA4F-99E9-E32417D50DB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CF4EC-0B65-A8D6-2E3E-3991A851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12D1E-4723-1D65-430D-C2FD15D50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D69-1C0D-7E41-9199-3F727197B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7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5E5E42-39A4-92A8-81D6-1B9F4DABD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39BC2-AF0E-8A13-E1BE-E3BB172E0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20CD6-6D53-81D8-77F7-75FE9BDDA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9336-E1F3-DA4F-99E9-E32417D50DB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B4446-24F0-99D8-1FE1-460F7BA6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F0C9E-B370-8446-E7CA-975BA45CA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D69-1C0D-7E41-9199-3F727197B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0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3E91-2245-5925-40B0-97D07BD5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DA775-2A2A-CC3C-6A2A-1BA288AA3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64051-A55A-C8D3-14C2-F46F2B9B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9336-E1F3-DA4F-99E9-E32417D50DB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60772-D746-A3EE-9A94-DF6ECE45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3A974-7386-ECE1-FC26-2E121E96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D69-1C0D-7E41-9199-3F727197B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2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31DAA-EF42-1ECF-0D9C-D0C2250C0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5D58A-BA38-5FA2-30B5-D0420F081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D652C-3BE9-C5C1-4D74-8CD09B767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9336-E1F3-DA4F-99E9-E32417D50DB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1B609-0C80-8456-E1FB-F58F5077C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5E7F-E8F3-C7CE-12BE-FF7D83A4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D69-1C0D-7E41-9199-3F727197B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7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90BD-8E49-7BAE-5C78-A704379F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73EE3-30DE-1C10-D894-0F3D81A47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BF98E-FFF2-0CE0-BBBF-A8FB03F47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78AAE-67EE-18BF-F055-955B1F78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9336-E1F3-DA4F-99E9-E32417D50DB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58D81-596A-AC74-523E-0BCCB81F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A8730-C450-5303-4644-3E651355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D69-1C0D-7E41-9199-3F727197B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8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C2320-F159-055F-A87F-2C2CBDCB8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D7B73-ED90-D9DD-FD10-DA5D5D4BF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1C1FC-31C0-9ABB-8556-8296A1239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6FADD2-E688-6D30-F7F2-443DF2BEC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2229B9-C10A-5D8A-73D3-0F3DD9BFE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3BA6DD-7826-FB65-584D-A11F941C3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9336-E1F3-DA4F-99E9-E32417D50DB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7A560-8822-C277-4CF9-FCDBB9E9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0972A2-251B-E4A7-7E4A-5D281AAA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D69-1C0D-7E41-9199-3F727197B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0CA9-1A69-F53B-8397-67AA8C34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74674-8032-C94A-DA9D-A961F9374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9336-E1F3-DA4F-99E9-E32417D50DB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04F5F-F27C-9495-24B5-B44FCD29D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9665A-4060-6106-0295-47D944EC5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D69-1C0D-7E41-9199-3F727197B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3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CCBE79-663E-3E16-F602-4AFD2C6B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9336-E1F3-DA4F-99E9-E32417D50DB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A54B4-99E3-D452-E109-6F8E4910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D3000-7C7B-4A59-A543-435549B5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D69-1C0D-7E41-9199-3F727197B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67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49EEF-3083-F7EB-97F7-59C44FFB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DB29-F195-E990-1238-57A09A255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858C8-0C66-2C17-9351-25D783252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A5CFC-47EC-BAC3-FF55-6341AFCB0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9336-E1F3-DA4F-99E9-E32417D50DB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7980D-F476-956C-C8A5-DB0507C14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91601-87DE-6919-D116-41AABA1D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D69-1C0D-7E41-9199-3F727197B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4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DA93-B100-A428-986D-0A22B39C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B73872-2571-C315-F35C-7694E1060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FAE84-A000-5EF4-E88D-7445D5466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455A2-3711-47EE-0AA9-7BB2DAAD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39336-E1F3-DA4F-99E9-E32417D50DB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7737C-7EBB-DA88-A124-688552633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C90B2-451E-EAB8-C26A-A3E6CE89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9ED69-1C0D-7E41-9199-3F727197B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5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4F2280-BAC6-0D3E-6000-CC5ED6271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3005D-8D4A-0F32-4904-A959DE494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FEB62-B8B7-000A-DF42-F17088EAA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339336-E1F3-DA4F-99E9-E32417D50DB4}" type="datetimeFigureOut">
              <a:rPr lang="en-US" smtClean="0"/>
              <a:t>9/18/24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4F182-434F-DB8F-7457-7F5E41E92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799FF-6B43-C0FC-2F55-07CA13435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79ED69-1C0D-7E41-9199-3F727197B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4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1CEB-B083-04B6-5EBB-0C2E7F35FE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D4071-A1D8-C46E-D05F-B95C88A38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2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0BCA-7042-B6CD-E45C-C9BC1D5D3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52AAB-1671-07A3-CE3C-618797F0F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4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DD11-4AC2-9D87-A7C3-12B89272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C2057-6E31-E03F-3A66-B69209C71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67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934C6-31AF-9C8A-5BF3-63BE8BA87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BD98D-6BBD-A201-AD95-0D6024A0C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35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05A2-0F25-3D67-EB77-23B1A3D8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BD8E5-6F00-8134-CA84-7D86DC2E9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1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73298-B774-4FEC-3448-B022E9B4D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5690D-3488-64A7-A451-EB67DA7A8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13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B9CC-EA0E-DDA9-6E75-1B1E4625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F161C-331B-CBE9-92DB-45AD6352E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02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6775E-6DCF-B177-16DD-D902D9538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DC966-18B5-2392-E611-245F9F6F7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35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01DD0-BC8C-C604-A20F-86DD0716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FBF98-BEC1-FA2C-4DC4-7F25E5F55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6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94B4-83B6-2090-C607-754314F7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81559-4CDF-2E33-C625-B83B8AA05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11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CCFA8-0AD3-5E2B-60FA-33ED4060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E1513-421A-A34F-54F4-FDB62BEC2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5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C5AAA-AB8B-F7A1-0080-64F827CB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5A0BB-E150-A246-CA50-2C6644245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8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2C277-ED89-2EE5-38C9-311178B5C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D4464-91C0-63B2-480E-76610818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9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3C75-DF26-1E10-7666-CF2D7B9FA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D5BCB-4811-3E79-EEA1-5369CC3DA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1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B012E-BE24-34CC-CEFD-B6A0397B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0FED9-3D5D-A4E0-AFFD-661543681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7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BC93-0589-2BF6-2ADE-3DD304C2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3C2B5-80BC-B171-91B0-508994E0F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2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90EF-A129-9752-6D40-B9A516CD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B612A-F417-B696-13AC-CDD8A149C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17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E7ABB-74CD-DC55-7A32-E2D79ED8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26CE5-7FE5-170C-D473-91E7C964C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8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6552-0055-3466-6746-131207F7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6A1BF-317A-708E-8FE1-75B7DB93F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8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0965A-944C-B4AF-BF67-E994366E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E253C-FDC0-8AC0-95D1-B899D6CCE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49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Edwin Leonel</dc:creator>
  <cp:lastModifiedBy>Edwin Leonel</cp:lastModifiedBy>
  <cp:revision>1</cp:revision>
  <dcterms:created xsi:type="dcterms:W3CDTF">2024-09-18T17:57:20Z</dcterms:created>
  <dcterms:modified xsi:type="dcterms:W3CDTF">2024-09-18T18:00:16Z</dcterms:modified>
</cp:coreProperties>
</file>