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D404A-EC40-BFC8-28FD-9C1E88EA0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F93E28-C39D-5E98-54D4-DF726ACCE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71864-FD7C-85B9-9DEF-0885EC2F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D7E3-8F76-0505-FFBB-1E3D3C82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EB646-ECF8-A134-1DF9-A373FB7C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65002-AF6B-815A-A4B5-F67C033F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2A1B99-DBFF-85BA-8B08-40D4F231D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65A0A-7C7C-D1C9-BCA6-D7038AAB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2319C-B7C0-61C4-D6FE-879376221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8B750-858B-54FC-9DAA-8A49556F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1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4F57C7-DC9E-AFC4-EDF7-176F3E906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A1A8C-3725-6991-E3EC-32AF4CCBA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B5B24-05F3-FBB9-4239-F2666F439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5DA3D-ED41-DA53-BDF5-3584BAEE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A459B-726A-504B-897C-C401FDC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6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8D35-BC15-098B-3099-2AB9FFCEF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C1ED-7D47-44F4-BAB2-FA2F4B3A6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14F9F-80A9-F797-46CC-B31D903FD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7ED12-E30C-075A-DA16-99841A57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E5BE8-A1F6-DA2D-5865-4EB87FF1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3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6A5E-9809-0E20-3C6D-A8A30CC0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1FA42-91F8-5228-B8F2-7CCE4D382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14D2D-BC93-A416-D74F-E8D289D81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AC9A9-FE89-FAEC-FE1A-4C23122DE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BA5C-83D1-63E1-5EBF-1109DBB9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0156-841C-6197-FE90-543E374A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64420-802B-8EFD-A736-486FA5C02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03683-0082-DB1D-2742-32ABD1593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2DAA6-70F4-CF64-FC9D-539F4096C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8A3F2-9815-6EA7-5056-5B3B5379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3C9CD-B147-F70A-8F02-AAF1DB43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D8FD-F673-D24F-4A3E-A69DBB91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79D2D-B66C-DE15-113C-49951B40C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56265-3BDE-330C-A07E-241107D53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FFD5F-103D-F3CA-3917-101276FC2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BD01C-9F39-EF3C-77F8-6CC2E5ED5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7EC5C-B799-B5B4-723D-3C8EC668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D79032-6135-AAD8-50A5-556048192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C1BAF1-F360-96E7-1174-65D76304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1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04C87-8D59-4398-320F-9CF6828B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D15A8-F79E-5C5D-666D-EE77F0B8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46A7A-DE31-25D2-806B-91C5BD72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E772B-1836-B62D-F116-407091BE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F4CC02-7D17-1BBE-89AB-B6CF44DF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186612-0D57-0840-B598-27941168C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AC634-AEBF-2216-5029-116E593D7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0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09C6-47B8-7BA0-BC04-6FD08EC4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0F9E1-6AC7-41AF-4029-13BDD350C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0800C-7B24-F5F3-23C7-DAA269E5C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384F0-02BE-721F-AFAB-F13FF21E6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8F8E9-2F11-44F5-555E-1E0BA566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102AD-8EAC-B4F0-5E83-856F9DDE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7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A3A0B-979B-5FCA-5F48-F7E74B598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84D59-78F0-6521-4B4A-588BF21F1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D6D6B-E0E1-122A-68D8-F9810D17E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8EBEB-8B34-45D3-A852-1BA0F4C4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46026-9BA3-1DC9-D637-B480FE9BF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D5278-6B0A-87E4-CE47-366ADFF2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4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246C60-9DD1-BD62-478C-F3E8A5169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35F65-8CEB-0C67-30CC-0CB814BE9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9F64C-DCA1-8131-03F4-B286E85CA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D76703-DA10-D64F-A3F1-27872C32D003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7B569-A1DA-D14F-24DD-1CFC41D60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546D0-35F0-2E56-633B-33CF44F60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D07AEA-962F-CF45-B985-3DACAC81C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8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31C88-0C99-C196-0FBD-F3C841F050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21004-98F9-4290-CF54-BC870F89CF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4DB3-C48F-AE56-7833-A9320628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CC8CA-B418-E40C-A149-2C5EF3FE4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1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DB8FB-9274-1C98-7312-81F736BA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08BF4-9CCC-CB86-20E9-CD3CE00DB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82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A6E3-4078-7E2A-EE8C-64020694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6F659-AC3A-6187-554E-9E57EAE98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7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DFCE-05C9-3337-8532-BAAC78A69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29D00-5C92-3D4F-5BCD-9A91F29C7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9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02C52-6D22-7DF3-A63F-B2E1433AA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52A9F-A5CA-9FA2-AF91-A87996A12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0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59C1-B795-FD57-4029-A41D98BD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26BE0-A85A-B224-4A45-38DD6308E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3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4A1B-A899-3313-FF40-337649737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AADC8-3725-DB16-7D82-D157B4E17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6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249B-DF99-8A4D-9FB6-5D48EF4F4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EF3E5-9D78-70F4-5F58-96917A50F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8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AC2C-36D8-D50E-A3C3-BA81E963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E9974-CB78-0EC3-373F-FEA5B066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6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3EE6-DED3-E2A8-FFD8-30FD37D0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27FD9-DD85-0E0E-E999-85FBD8DD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7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81AD-2FB4-705E-F431-C52F04FF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EE72F-8FD9-CCB7-E0A6-5898B927C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50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12B3-69DC-775B-0FF2-D2981F3B1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D4A2-5EDB-B575-AB1D-48E31E6D0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9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3893-D7FB-CD62-04F6-9A1B9CAD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ECC1-F806-EF03-F4B9-80D0BDA3E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6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54F6-2606-EACC-85C4-B3B3C0AD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457D1-A658-D92A-D51D-4ECBC2BE8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54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BA33-A168-267C-1E49-1053E772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0148D-FB9F-754F-D1F1-59207A7F9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99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AC181-279E-A98A-764B-1BA033154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80D7D-8415-BDA1-6120-65879E915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68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E5E1-CB77-77CE-EE90-89BA23931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5BD96-507B-76CC-12FC-4695C4D98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83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DBFA-1CE5-9FE7-4280-AF745CDF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0AEBA-1AB0-10E7-2916-150E6D748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7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38D0-9AA9-06BA-94A9-373B1008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F79B0-A83F-C7AA-0112-25E120286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68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6A963-AE7A-EB9C-B342-B6C67352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1EFD5-9C9E-20AE-07EC-FD3F2A90F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5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8F33-15BD-1299-4DB5-20B5D89C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F538-1D68-1CFE-0A0D-AE804392A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8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9F1CE-7FBE-ECF5-C73F-6617A29A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925D0-62E4-DF50-EDB5-B1A18A5A1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45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304EC-1B1F-DD97-23D4-BB98E1F5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CD654-96C4-D4AA-D78E-FDD7E67C0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74D4-2B2A-FEAD-8AF1-B542D1A0F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8CB26-7921-AD3B-7838-0FF749501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0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7D4F8-657E-CC6C-9C20-A5DFBEFF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D0A1C-6BC2-7104-EE89-22F614213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87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F58A1-6FB3-D269-EAA5-4369A39A6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D4B59-94F4-6BB5-EBE2-EA829C298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6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AF31B-2EA3-F0C3-521A-3B1BD4A2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64957-E6F1-710A-F163-6AA1E918D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11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01C13-F64F-3C66-BEEB-6ECA2B7B3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05802-2B5B-34E0-F442-71970A105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4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28D91-6385-E0C5-8A27-678080C0E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06C35-6E51-611B-A48B-42ABCA359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90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82EA-92E3-75B0-959A-8A5D9FCA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97100-B421-8D30-85A4-CAEA43FB8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74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2024-09-18T16:26:09Z</dcterms:created>
  <dcterms:modified xsi:type="dcterms:W3CDTF">2024-09-18T16:40:03Z</dcterms:modified>
</cp:coreProperties>
</file>