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</p:sldIdLst>
  <p:sldSz cx="12192000" cy="6858000"/>
  <p:notesSz cx="6858000" cy="9144000"/>
  <p:defaultTextStyle>
    <a:defPPr>
      <a:defRPr lang="en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050B1-AC31-DDD9-DDD0-3038199DA0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012E56-7141-FF9B-3DA6-7A9E69966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7DF63-4497-0882-8B1C-59C52397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301A-1AE5-CF49-82FF-8A1FCDBAA484}" type="datetimeFigureOut">
              <a:rPr lang="en-MX" smtClean="0"/>
              <a:t>25/07/24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F7051-0EA2-13F4-B2ED-0D0319662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944A0-A139-F528-FD9B-76AE2A187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E40F5-2440-034B-BD33-793102DD1B66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4015699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937EA-781E-83DF-EABE-584CBDE6C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B0C2DE-5E4B-FF39-759F-095D9A576C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05BB6-2F29-9BE7-FAE7-8EDB3C6D9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301A-1AE5-CF49-82FF-8A1FCDBAA484}" type="datetimeFigureOut">
              <a:rPr lang="en-MX" smtClean="0"/>
              <a:t>25/07/24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57D52-4AB7-3BC2-9B31-36C298FF1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C0030E-012B-30CE-99D8-D0C24D402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E40F5-2440-034B-BD33-793102DD1B66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550184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BCD216-F844-D5BA-3FE2-504FD090B6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28ADB4-615B-F404-7F5D-1DF455CFEE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30BE1-C5FB-074B-9071-4447059A0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301A-1AE5-CF49-82FF-8A1FCDBAA484}" type="datetimeFigureOut">
              <a:rPr lang="en-MX" smtClean="0"/>
              <a:t>25/07/24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20FC8-0922-0123-B6E5-1182E4638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70AA29-596F-9625-FAA1-E106CFE98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E40F5-2440-034B-BD33-793102DD1B66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511397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06F08-404C-A22E-3301-C8F3CC8DA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7111B-0AD7-B711-1B3B-21E5D7733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12F0E-20D9-BF4F-9E07-0FE7A5DFD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301A-1AE5-CF49-82FF-8A1FCDBAA484}" type="datetimeFigureOut">
              <a:rPr lang="en-MX" smtClean="0"/>
              <a:t>25/07/24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6B797-B30E-04BB-69C9-A2D51D665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5074F-DECE-4391-5EE9-DF885D055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E40F5-2440-034B-BD33-793102DD1B66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462054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8B3BD-6787-64C1-418A-EE878268F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E765B-67F1-17B0-D591-758AD3D83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0FE7C-C757-9822-01D9-88757A9E1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301A-1AE5-CF49-82FF-8A1FCDBAA484}" type="datetimeFigureOut">
              <a:rPr lang="en-MX" smtClean="0"/>
              <a:t>25/07/24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626B2-23D7-03EB-CCCC-B97597DE0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EB1BA-B455-345E-DE3B-28147F9DF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E40F5-2440-034B-BD33-793102DD1B66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239434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2BF04-ACBF-E7AD-66F5-284DBBDAD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351D7-79A9-028B-8E5E-E01FF8A1CB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56B314-EC4E-18C3-0EDF-296E4045F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1C04B0-4B43-76AE-D524-4ABB0170E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301A-1AE5-CF49-82FF-8A1FCDBAA484}" type="datetimeFigureOut">
              <a:rPr lang="en-MX" smtClean="0"/>
              <a:t>25/07/24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1E00D6-CB31-6672-AA25-7E786DC44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2B7B01-2148-4C49-6AE4-C791D2AD6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E40F5-2440-034B-BD33-793102DD1B66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891039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FAA93-27C8-6295-EB54-61662CBB7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63858-EAC4-62A2-3CD9-D9F2215F0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AA8189-A783-7FA6-A77A-2667757402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B20710-B110-DC01-6920-6FDAEB7C0B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A8B278-21EE-DA0F-6526-F84D3C4E2B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608B3C-2C22-9FF2-A1FA-92E70BE84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301A-1AE5-CF49-82FF-8A1FCDBAA484}" type="datetimeFigureOut">
              <a:rPr lang="en-MX" smtClean="0"/>
              <a:t>25/07/24</a:t>
            </a:fld>
            <a:endParaRPr lang="en-MX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1B5A69-3E04-FADD-EC60-E0AE09D2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B58D39-FDB4-3EA7-1432-2A7FE6E43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E40F5-2440-034B-BD33-793102DD1B66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616522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61CE3-7685-2EF2-9CE5-23DE0127C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1F7C65-3C8F-2C7A-E355-F7B01DAE2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301A-1AE5-CF49-82FF-8A1FCDBAA484}" type="datetimeFigureOut">
              <a:rPr lang="en-MX" smtClean="0"/>
              <a:t>25/07/24</a:t>
            </a:fld>
            <a:endParaRPr lang="en-MX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17A9EF-9DFE-34A6-FA58-1CB476F78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CEC0DD-3DE1-EF0A-5971-48687B7FE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E40F5-2440-034B-BD33-793102DD1B66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632670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DF711D-F9C5-27FA-76FE-DF797DE57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301A-1AE5-CF49-82FF-8A1FCDBAA484}" type="datetimeFigureOut">
              <a:rPr lang="en-MX" smtClean="0"/>
              <a:t>25/07/24</a:t>
            </a:fld>
            <a:endParaRPr lang="en-MX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855A4D-82DB-EE4A-8896-33050A9B7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FF8E20-1A91-93AD-E5E7-DFC8C8CC5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E40F5-2440-034B-BD33-793102DD1B66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971309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1287C-2CA9-3548-06B7-6C19ADA66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8870E-E6E6-318F-D07A-1463D380D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31908F-12E0-9564-F88A-EED927D3FE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DD94B-D39F-8DB3-3196-7556FA8D3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301A-1AE5-CF49-82FF-8A1FCDBAA484}" type="datetimeFigureOut">
              <a:rPr lang="en-MX" smtClean="0"/>
              <a:t>25/07/24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0B968D-AD66-F960-029E-7BCACE634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228C0-05C4-7D05-E0D0-D8D39D99A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E40F5-2440-034B-BD33-793102DD1B66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712106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7F8F7-5CED-B025-7C03-6BB80737E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C759B9-951F-E994-7F2B-1471B51DAB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A0E477-A7BB-AA38-0957-87340B8FEA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17F556-760A-48DD-315A-7640C7661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301A-1AE5-CF49-82FF-8A1FCDBAA484}" type="datetimeFigureOut">
              <a:rPr lang="en-MX" smtClean="0"/>
              <a:t>25/07/24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BF9DBC-920C-3103-9EB3-7DF24B502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F990FD-A62C-5D63-59C3-35B27805B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E40F5-2440-034B-BD33-793102DD1B66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841564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075EB7-081A-2D5D-8260-FA3E53D9F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0BD4E-7934-6C58-EA32-FF4CE15F3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633B3-7FA0-1E84-01C3-68175ACE7C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58301A-1AE5-CF49-82FF-8A1FCDBAA484}" type="datetimeFigureOut">
              <a:rPr lang="en-MX" smtClean="0"/>
              <a:t>25/07/24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F0AFF-4585-2610-4E4B-3E85336998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21CB3-E11F-C304-257B-CA0EB06E35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5E40F5-2440-034B-BD33-793102DD1B66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82866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6843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687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3199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5154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1357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628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7970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8632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574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21407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731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49864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5965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242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45078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91516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40855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0124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9089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87769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8671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301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90045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9021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70459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65113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33262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198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91712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10221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46452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62513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0346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9128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33146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00757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1495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39550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08297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76838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6979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20207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0441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9047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34127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23976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32717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27330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50495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6036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415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15540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28085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6412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0726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743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349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040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42393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Macintosh PowerPoint</Application>
  <PresentationFormat>Widescreen</PresentationFormat>
  <Paragraphs>0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3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Jose Luis Almanza</dc:creator>
  <cp:lastModifiedBy>Jose Luis Almanza</cp:lastModifiedBy>
  <cp:revision>2</cp:revision>
  <dcterms:created xsi:type="dcterms:W3CDTF">2024-07-25T18:32:09Z</dcterms:created>
  <dcterms:modified xsi:type="dcterms:W3CDTF">2024-07-25T19:25:57Z</dcterms:modified>
</cp:coreProperties>
</file>