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9629E-82AF-2AF2-0DBD-E4FE44713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143CC7-7C2E-D7FD-026C-CCBC25868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69469-29C5-5927-669B-B57042225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4AC9-E925-D844-96E0-7273A5357955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45C1-31CC-30FB-0434-7B1EE9817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B52D1-BAAB-0ECB-6A91-B582F74E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343-37EA-0C40-BCCF-36674F9050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1311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32648-3C36-955B-6867-1564EA6E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E8CAB-7DDD-4DAF-6DB3-AE6B38C7B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3AFE2-2060-DBE2-E066-5C71BEA3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4AC9-E925-D844-96E0-7273A5357955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BF4E3-3176-5797-D9D0-8E94604F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D4133-B6E1-AC9E-CB7A-5A483616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343-37EA-0C40-BCCF-36674F9050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57750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FE6C79-4861-6182-BA9A-4A4232B5C0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FAADA7-6EB1-E3B8-DBB6-144176E41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4D8A4-32CF-1294-6285-F759DA1EB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4AC9-E925-D844-96E0-7273A5357955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10CB7-AEA4-8371-85BF-94A56797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793AF-38BD-344C-FAA7-9A2456916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343-37EA-0C40-BCCF-36674F9050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5381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50BF-1209-3144-0A7C-B4617576E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A7D82-EFF7-0B13-6B72-C65CCD361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F9EE6-7BCF-14EC-FD27-95FD110B2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4AC9-E925-D844-96E0-7273A5357955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12CEE-7F05-A44B-CF50-4AA61C87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6AB19-E90F-6E03-E0EF-2F258E926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343-37EA-0C40-BCCF-36674F9050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2611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8F8CC-E2C2-CE33-C021-832659F05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D5C4A-DE9D-093B-3986-DAFFA8F19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451B2-EEC5-367F-C45C-315D44C1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4AC9-E925-D844-96E0-7273A5357955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B153A-78F2-7AF9-6964-92EEFE8C1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D78DB-4E82-B3F7-4A03-46BB4835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343-37EA-0C40-BCCF-36674F9050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8474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41EE-0669-BDEA-5006-C9F1E9A1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52A8B-4916-FE29-F743-DC0D173C7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AE3AD-0A60-F66C-3F0C-6E86FB34A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A9DB4-EFBB-75C6-59AD-75817204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4AC9-E925-D844-96E0-7273A5357955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C2FB7-BD3D-B22D-842C-89528793D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260C5-63F8-F713-E5B8-0CF735AB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343-37EA-0C40-BCCF-36674F9050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6041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AD4D2-27E7-864E-926E-630C1BF24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EF37E-A84F-14E3-EB1B-7B23CB93F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4A72D-A73D-BA54-BB53-CFA2D2611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B1942-73BC-1E8D-BFE1-EAF6072F4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9C8B2-FAB7-84BD-49B7-B46B97E6E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3BAF8D-D644-2287-D2A8-CC3AF9256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4AC9-E925-D844-96E0-7273A5357955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3BE51-2244-D957-5543-ACF7F79A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1D216F-E8E9-0EAD-F29F-1ED5BA259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343-37EA-0C40-BCCF-36674F9050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5529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13AD0-E147-E529-C940-5D07E621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4F142-D745-CDDD-4124-4ADEF594E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4AC9-E925-D844-96E0-7273A5357955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BF2D6-9AFF-FDD3-DBE1-3D6FD8C5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8965E-C461-2BD8-E1CA-7FDFEAA4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343-37EA-0C40-BCCF-36674F9050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4685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961CCC-D32F-E1BE-77B2-EDE8831BB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4AC9-E925-D844-96E0-7273A5357955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F1041-B48B-0D9A-F208-2C78A2D8A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213DB-5FF8-4BDC-AECE-639DED024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343-37EA-0C40-BCCF-36674F9050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0127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FA14F-1D2A-F27F-F13D-01E080CE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D89A3-0567-38C3-4C7E-AC5476935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479BB-90D4-3283-2BC0-435B57200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77FCAA-B888-AA6A-15E3-4DE4225A6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4AC9-E925-D844-96E0-7273A5357955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68B0C-C84C-88B2-BB17-CDE11F28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C4285-5EAD-E0E5-DE14-B2FF1384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343-37EA-0C40-BCCF-36674F9050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5292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15D9-3CFE-2376-3559-EE95B119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66293E-31DE-7DA5-5F60-10ED749F7F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99904-54B2-9715-D31E-0E02BB216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DA4AA-1E30-0AF0-1285-60DE78E7D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4AC9-E925-D844-96E0-7273A5357955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2CDDB-4A2B-3270-9BBD-3D32B8A0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2BE45-E66C-FAD8-2EB1-5DDBAFC2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343-37EA-0C40-BCCF-36674F9050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5786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9A1277-4820-544D-7310-F06E15C00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75843-F1F1-5A46-1F15-9B80D27A9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1AA88-85F5-BD1F-DBE2-6D68DE302A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594AC9-E925-D844-96E0-7273A5357955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6C490-1304-AFAB-AC21-BD2B8E2A4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80158-9E34-8EA1-87F9-5FD3F6EAD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47C343-37EA-0C40-BCCF-36674F9050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1576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540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59CD30-7FB1-7CB8-01A6-C50FAF563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45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BE1187-E131-DB3C-3A88-82F0A1B19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4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6FFCF-9EAB-565F-2EB0-84E38E00E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402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599003-BEBD-C82E-570A-2B7270490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991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90DF6D-D105-CA8E-C7D1-6416FAD74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415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EAD04-69EF-5C39-463F-4637F0A5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030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7B5D1F-5FCB-2E9E-7DD3-55CD6BB91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44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07B38D-F08E-B96A-86F4-17998D881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342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7BCAAA-ACAE-425C-9368-3041460EB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883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3FEC9B-CE34-C70A-9D40-365032D08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84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DD68E4-53A1-4F5F-9F8D-D2611798B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672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2568CB-C644-5057-0A62-33C597B2A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382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F24F0D-2A3B-F77F-AB9D-8DCC8506E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00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28C6F1-7088-CB13-0261-60A16FCC8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7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7403CC-FB20-9074-D04F-2AC93536C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17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75A469-D383-8C60-ADD3-6642EC98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009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F03854-D856-9A62-2FCB-C02C52F99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680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5BF430-A413-6991-94FE-E49AD16F7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793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0F32AF-8548-DD2E-A62C-3DDE1A9E9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F0C9EC-5131-B961-9FD7-B20353CC7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275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4883A-024E-5A6C-17CC-B1FE1732E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493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9A8314-93DA-9ED2-8E51-04ADE9772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063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2024-09-18T17:02:21Z</dcterms:created>
  <dcterms:modified xsi:type="dcterms:W3CDTF">2024-09-18T17:04:33Z</dcterms:modified>
</cp:coreProperties>
</file>