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9"/>
    <p:restoredTop sz="94673"/>
  </p:normalViewPr>
  <p:slideViewPr>
    <p:cSldViewPr snapToGrid="0">
      <p:cViewPr varScale="1">
        <p:scale>
          <a:sx n="115" d="100"/>
          <a:sy n="115" d="100"/>
        </p:scale>
        <p:origin x="95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4C5AD-6560-FEFC-CA53-9EAD81AC8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E6DD06-EA3A-611F-D1CC-9621DB8C66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51E4A-08AF-E844-0C8C-155714C78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FB2-115C-244D-A011-5B9DB6EFA706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B9DDC-BEEE-E703-AD38-F1C1FBA8A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ADF1D1-3C34-15B7-7623-C54F8934D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B3FB-606A-4146-A0B5-4879BDEEB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006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F1E5A-1FF2-3A4C-385D-8C10C403D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4F4190-A744-728C-E1FB-D123E6792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1941F-6957-489D-60C0-2ADDE3AD1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FB2-115C-244D-A011-5B9DB6EFA706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DE7C2-6CC5-2AFE-2943-1F7B88BD1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4A708-89B4-A823-E478-3E75E12E2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B3FB-606A-4146-A0B5-4879BDEEB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43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1E6675-D686-11A0-1E9D-8812D6BDE3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304783-CDAC-C89F-095E-3E0931156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C0A128-D7F5-F7E8-EEA0-9AFEEEFF9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FB2-115C-244D-A011-5B9DB6EFA706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C27FF-EAB6-89DB-1336-CCCBB495C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4198F-E1DA-E403-7913-EEABBECCD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B3FB-606A-4146-A0B5-4879BDEEB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782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5F0A9-971E-2C1D-CDFE-E3BC96CD9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E302B-9228-3380-F044-550F99974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FF28A-A89F-35ED-0318-EBE7063C2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FB2-115C-244D-A011-5B9DB6EFA706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B51C-01A7-45A5-E436-E0F3A24A2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3826B-BF8C-6FDA-01B0-7CEB9D629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B3FB-606A-4146-A0B5-4879BDEEB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02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1861DC-2944-ECF6-AAA1-3945196BB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CC58C6-0F89-339D-AE15-38EBABFC7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DC727-AE12-16B0-4051-65686CDA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FB2-115C-244D-A011-5B9DB6EFA706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CF6D8-3DB1-A6F1-27F2-C605E38FD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BC4D38-4255-37BB-6C46-A0E19CFEF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B3FB-606A-4146-A0B5-4879BDEEB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236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41CDD-1EE4-CC10-D0AB-78C7E536F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1236-D6B8-6EF8-999F-960FB7D216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022BE0-7FA7-39AA-FA08-B074A8466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7BE022-1115-35C2-29A6-B75CE1FE6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FB2-115C-244D-A011-5B9DB6EFA706}" type="datetimeFigureOut">
              <a:rPr lang="en-US" smtClean="0"/>
              <a:t>9/25/24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F323C-D8A6-0B16-1605-1EAF5D562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F520E1-F7BB-0196-73C3-CB65559F2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B3FB-606A-4146-A0B5-4879BDEEB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3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A9010-06DB-EBD6-66CA-D0FA67D1C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CA85AC-E70A-1037-0134-46F48AEFA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6FC081-3758-7FE0-683F-2685C06D20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444C9-201B-8D7E-CC1D-F2A3086CA0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C145A-6072-8383-8BF7-09C99BF2BD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FBB8A4-1FCE-7482-B0F6-29B03F177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FB2-115C-244D-A011-5B9DB6EFA706}" type="datetimeFigureOut">
              <a:rPr lang="en-US" smtClean="0"/>
              <a:t>9/25/24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7E89AD-3B10-0759-D643-C3A434272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C5E3B6-34BA-1A2C-CBCB-24B8F6B0F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B3FB-606A-4146-A0B5-4879BDEEB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95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1B727-87E4-D134-AAE9-D96A70266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42534A-4D3A-BD27-E137-C902E5B34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FB2-115C-244D-A011-5B9DB6EFA706}" type="datetimeFigureOut">
              <a:rPr lang="en-US" smtClean="0"/>
              <a:t>9/25/24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E72260-26AA-8390-C246-F0E64658C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0360B5-FA1E-8C1B-2155-345021A42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B3FB-606A-4146-A0B5-4879BDEEB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2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909ECB-A3F2-9A0C-CB81-47BB75CF7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FB2-115C-244D-A011-5B9DB6EFA706}" type="datetimeFigureOut">
              <a:rPr lang="en-US" smtClean="0"/>
              <a:t>9/25/24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77CB96-392D-FF68-9010-9B9147278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F96026-349B-0B84-B47B-AA10ED490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B3FB-606A-4146-A0B5-4879BDEEB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32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529EE-8B6D-457C-7085-0BF7E851F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2C890-C408-CD26-7E10-41AD79BE8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45F82D-D8AE-11FD-18B4-1B0E6F0F6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74F7D-8499-D26F-7054-1C63E992E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FB2-115C-244D-A011-5B9DB6EFA706}" type="datetimeFigureOut">
              <a:rPr lang="en-US" smtClean="0"/>
              <a:t>9/25/24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E3EC6B-8A2E-C6C0-298B-FA52A7ADB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AED0C2-EE67-B910-C7CC-F24CD104F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B3FB-606A-4146-A0B5-4879BDEEB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383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ED27C-9625-9740-0E7F-638368E7E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9F1ADD-BCA6-A4D7-058F-88D81E42AB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DFC84B-DF1A-34C7-F68A-DA87CEA8B3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6219C0-5577-0334-EB42-009B3F052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FB2-115C-244D-A011-5B9DB6EFA706}" type="datetimeFigureOut">
              <a:rPr lang="en-US" smtClean="0"/>
              <a:t>9/25/24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2E4B6-1091-8832-B6B1-2116BC734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F0E847-3018-42DB-CDC6-96DD3F05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0BB3FB-606A-4146-A0B5-4879BDEEB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918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2697D0-9F2A-EE0E-AAFD-14498866E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83F0C5-70CC-3E39-DB04-E4D30AD63F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861E29-10EC-304E-641D-5C83CB2BCD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75BFB2-115C-244D-A011-5B9DB6EFA706}" type="datetimeFigureOut">
              <a:rPr lang="en-US" smtClean="0"/>
              <a:t>9/25/24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9167D-969E-CD08-5B8D-A23A66105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EFA62-D486-3ACD-CE3A-805A21CCE1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0BB3FB-606A-4146-A0B5-4879BDEEB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8627E-D1A0-2069-F24D-968C82746F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A64463-12DC-A6CC-E375-FF6A44FF178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3860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063D5-C972-ACFD-C50F-A8A12C173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FB3CA-BEB0-7719-67FA-63A8B79A46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64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D992E-F3DA-BCC9-1DD9-A1491A092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57079-683B-14DF-0783-31AB640DB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88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EB2C-051F-09BA-9EB8-2575D240E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0D2B99-04F0-2E0E-B87D-E22CBB2A23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168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C5F13-7958-D66E-C661-0DC04013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5388AE-2A21-3B52-6127-C0756F9E9C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6993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6EDE1-500C-49A4-1210-C3363631B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ABB1D-EADE-384A-C642-1EF4F32C8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103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A047F-B0DF-956D-CB29-FF7D54A1B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802C8-7819-E164-8E89-E53ADDC22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70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AFFEB-FB8A-4935-1998-93DC6D5A2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D086C4-8794-D072-EA39-E030EC111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6445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894E1-A112-C02E-F3B3-E65DE1763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60A31-B059-24D1-E2A7-278564D54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164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4B01D-1A3D-465D-DDBB-8861457A2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98457C-30F4-CC2F-22DE-93BD2612F0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80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61E81-28DA-524E-CE5C-1D6132F83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F5593-FE9D-3B65-9034-FE5DE7B75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420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6187F-9DB0-960C-7AC0-275A05953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090CA-1888-D3A8-2A8D-74CB5946B6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960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A0EFD-8D20-578A-446D-0118D3EE3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6D2AE-96C7-24F2-543C-9F0F1DFB7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40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5EC56-53ED-C36B-224A-B8B88E646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F5CE8-5A68-58EC-328B-BAF02E4D47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221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C45EC-4DF1-3387-D499-7DAF1BD12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9ED2B7-59B9-B3A1-A0EC-04AA68436D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947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4ABC1-B8EA-67BE-EE85-3ADCAEF04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F89B26-A88B-0726-E021-9D4322253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2612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C1723-E2B0-B328-8F4F-F8B00620C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DABFC9-04CB-0F57-5A5F-CA43E22276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85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0CB88-04D8-4518-780D-657749302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511CA-01D4-8841-6622-D64D1A9A7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3391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7166A-D6AF-64B4-C218-A74EFC125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347805-2202-679A-2125-5F3CF9A6D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163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93869-CDD7-EC88-88BE-27636D8FA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6F8C5-857C-B61A-9E10-2583D46DA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8282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1FFC3-78DF-1F4A-0DEF-5CE9FC251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105C6-BAC0-9154-9F9F-FEB1332E7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69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73EBF-4185-35FB-B5F8-5FF67FCE6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20945-846A-7B41-7AB2-06CEC4DC2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442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330AE-2764-1381-CA83-A2F92C55C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D53B82-E5D2-24B2-F8B8-F8CCC0E07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912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8A6C9-4DE4-3891-9A1E-9893B0F95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B90C6-4D7E-A07C-8AC3-B4465345D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40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44617-C39B-6509-69FA-F56B81C6A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3F6702-E5FE-7CDD-4962-380EFFB4A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60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3E70E-7542-37AE-4495-CA0EA3FEE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6FC67-5E45-10E6-88A8-D4E9BD6F1E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6367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91C68-E24C-ED55-3E9E-97FABE6C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A93780-FB0D-1955-8850-E6D92275D9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0231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CA6AA-6004-C3B8-5F6D-27692671A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B3FDF-64E7-3EB6-6825-336DA95F8F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53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26334-4A2D-2DDE-A54C-8F1A0CFF7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51006-E379-F2F0-2700-3EE244FC3A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5933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5E56C-B158-12C8-CE17-2C3A7826D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A7002-C391-A4AD-68DA-205F0891C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454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E6509-5927-B4FC-D4A0-C252C0AE7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D2E33-E254-8B07-BE3E-6A4A4D557C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585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B477D-7C72-9BE5-3AD0-06B7482CF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6386C8-A970-4E7C-63D7-937ADAF8F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007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014B0-529A-5549-0B86-5A93645CB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6A0592-59D3-3C12-45EB-5C5D988E9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489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6860F-B661-AEEC-91D9-40B4DE790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1FC54C-C535-E0F5-8C97-AD51F14FAC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79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064E3-2597-F540-1113-0BE372C36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04239-EA9F-25BF-7F27-2BF5761E1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60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A0D38-97EF-12BE-9C2A-C268F43AF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97E5B-8DD9-5C24-2A83-49202C207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97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Widescreen</PresentationFormat>
  <Paragraphs>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Edwin Leonel</dc:creator>
  <cp:lastModifiedBy>Edwin Leonel</cp:lastModifiedBy>
  <cp:revision>2</cp:revision>
  <dcterms:created xsi:type="dcterms:W3CDTF">2024-09-18T15:55:48Z</dcterms:created>
  <dcterms:modified xsi:type="dcterms:W3CDTF">2024-09-25T19:00:07Z</dcterms:modified>
</cp:coreProperties>
</file>