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A7EB-6A15-3204-1D12-8C755D714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9C9A4-9867-8B02-A2EA-6BDA9A73D8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3F853-0001-15BB-2AB1-A7AE9B48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BA6B2-DFAD-A087-3DA9-155AB5E8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5CBE-0003-3EB0-8EFF-8CBCCBF71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9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8C467-839F-4DB5-1743-B130B0D51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51E35-EF41-074A-C4DA-6FE021E20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3A20C-F2F1-816F-68E4-18E0BDA2C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01F58-B105-D5C5-9672-491B28118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C1F21-4251-2567-062F-7F504E56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7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0EAEED-2994-25C8-803C-146351BFF0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DD232-BC0E-A99D-8399-9A7BFF7F1E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3D248-9842-BA80-3815-1495DBBFD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00B13-2F0C-7FEB-6150-E3B191A65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658C7-606F-1816-38A3-874F60DC9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34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8B64A-5179-52E8-3CB2-39BAB5CB3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5A1CF-F4F0-42CA-FD8C-E9B54D6C1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D143-FFE2-3006-A0E1-8D88833CD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C4899-BADF-D7E5-EFB3-CEE899116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C2509-4FAE-471B-CDAF-1FD25D63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9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4A31E-F6D2-3589-BED9-09033043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A938F-4C2E-A1B1-AA82-1FA146C1A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EB99F-EAED-A162-6CE4-BEAD323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26686-A56F-808F-0DAB-4B58D000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2D787-4BDB-F6A0-C485-092B2FC37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89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98F20-6673-FF67-D5B7-E93ABB00E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B838-BE6E-93A5-B411-4D9DDD420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28D355-A12A-5EAD-4E63-FC4D8D1E7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E998D-0CE4-10D9-61F8-8FCD17F0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3E17AA-BFF5-201C-2219-3184B8A21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EE2F3-7280-C35D-6501-D76844543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0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39302-92F7-BD81-B99F-3B4B2098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A7F8C-F5C3-CFDB-2C9E-D46828E5C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F30AD-036D-0A09-4BB7-D5C17B0F4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97B982-4D69-8AAE-298C-3D498827CA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11C79A-2995-B671-C0BC-D97F94F500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F21E8-10C1-A6C3-4BA5-51B2D6B27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34390-B350-E2D2-9759-68C23F061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A7D7B6-7D64-8BA8-AF82-606420912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9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B7680-0050-0098-F7C3-C06CF875E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E020B-A2A7-387B-799A-5AF83B28C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AD61E-FF2C-26B3-6AB8-D306ED5F8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9875C-998B-91D0-D71F-056DEC921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6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B32174-A260-8E6D-6B22-C89ABE4C0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197C0-D25A-88E2-6830-BFB12253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2DD1F-C4A9-BF81-783A-476A9831F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17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411-70CC-BC1B-855F-F4C954E82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930BF-988F-716F-D0FF-92CD93E63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86C89-78F6-B708-E7B8-6D02FBD36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0C7A5-2EBD-DFC0-AA00-4DBFD633B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47D6E1-C967-4C58-F243-CD35F1C3D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FEC10-3D8E-9D26-1D5A-36B203DF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5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453AA-CFE0-FF03-520B-AD439104D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BA2597-3BE8-9D0B-7F80-08A5C193C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781EA-55B8-1B43-664D-D84A2FD0E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19E66-15BE-79DB-42B5-AB27AD7DB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D22D4-E64C-A74E-D734-B45222FC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8DEA7-950B-F7C7-5DD1-F2E1E7B6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1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9DBC3-1CE1-BA10-5C28-63BB49D3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9D98A-2ADC-13F2-DE06-B8B13FF5A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0D06F-1C4D-24EC-C15B-49465A6FF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41E19D-FF17-5847-A284-51F3EFF33145}" type="datetimeFigureOut">
              <a:rPr lang="en-US" smtClean="0"/>
              <a:t>9/18/24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9E835-86A7-63F1-52FF-A5F7BB056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69FA5-ED69-E2DD-A21A-D687C2511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DEB2C5-323A-2A46-AF9F-3F5E15F73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417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5EC6E-E895-D16C-A651-24916916EE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E38CDE-8446-2FDD-9D2C-5E1A7DD3F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47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39B59-9B72-79CC-26AC-528BF760B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AAF6C-AF4E-79D5-7091-147794008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6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BC8E-6383-F633-FED9-944A2C76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2EBFA-D9FD-5E24-1A88-9FEF279CD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0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8AD7C-A143-861C-A9F8-2943780CF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5E7A-6243-4FAE-F453-188A7A4B9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61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139F-F2F8-8B89-7CDC-A1502FBE3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D85F9-D441-2102-201B-52FBDA231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60982-A470-E1A2-4406-4DC10005F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F6AFD-14BB-F39A-0D86-8E9B5E141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38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CD72-421B-0BD7-4379-6D12160B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CEA81-64D7-CE33-34DD-82FA516BB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63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3BC2-93C6-4F98-ABD0-858F5550C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D4AD6-FBD9-9293-D207-0D6293E3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21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81D92-42EF-3A7E-4899-81E1F7E00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F5A8F-B08D-D286-4730-335510457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32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E8F7-1E87-CC20-7129-DD8C2CD06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D4317-21C5-85A3-10F7-7172396EF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001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DB6DF-2240-F708-C098-88E3E01C7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58DE-38D6-D5C3-B834-7A68CD310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8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DF9A-B19A-F1D9-7CBC-5BC5C12F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C65D7-141C-D15B-D294-45C7E32B6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61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08D87-14C9-7D31-9813-D2049CAF1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FFA23-B9EF-FF4B-543D-208388BD2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24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741B-3E57-E5C0-6709-5586553C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B4AB8-46F3-6DEE-9DC4-970A6A4A6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7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71A0F-7912-BA8F-5318-2DAE3A18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62D5A-CB49-192A-E8BF-54676E62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6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D7994-90BA-C29A-824C-E922D79A6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333D8-57C9-CD20-C586-E104705AC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8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81C2-CD89-90BC-8F75-BFB51251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BFEC9-5452-5BC8-B168-9D0D1F146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86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F895-CAAD-04A9-211D-29AE13228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38357-2CB8-699C-9E17-1DC4DBDDF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05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D4ED0-72CA-A70B-98A2-ABF8F1FD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E0851-4918-754D-C909-5E20A7A6A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51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1</cp:revision>
  <dcterms:created xsi:type="dcterms:W3CDTF">2024-09-18T15:27:27Z</dcterms:created>
  <dcterms:modified xsi:type="dcterms:W3CDTF">2024-09-18T15:35:59Z</dcterms:modified>
</cp:coreProperties>
</file>