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8760-4622-55B9-89CA-9CBC25D41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A0065-CE93-5D8A-1D26-BDAFB04EC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C36B2-27C5-B6C4-6243-F360E261B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AE32C-2997-9963-1875-381E200AE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5B3EB-DEB8-6F05-1362-6DB2D2826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52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D02E-AB4B-9B05-6D45-CF6C6B3E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E3D3A-7810-FD0C-5475-2EE70699A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C3EDD-D8AD-2187-8EEB-419F7286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4A311-7529-2C59-E29C-17A02D82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E005D-5F55-E623-7C2C-391A119FB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1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671922-5B57-0986-3D77-CD93EEB67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A09CB-BECC-276D-74A3-ECFEC2CBB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7C631-0901-326F-4E88-71E8F847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22984-5697-AFDD-81B4-2E525D99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A9D4-CD5B-D4F2-4D85-4E76907E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0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9494D-E029-474B-D336-8F4734C8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CE15-C1D9-1DE9-76F6-C4B4B7BAA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B5D36-CB93-92A1-8CA2-DCA81252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2003F-B2B6-BCE0-629C-1C07C20B6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420A2-B756-B10A-181F-27FD96D56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7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7402-206B-52BA-D2D8-12BAAEBE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AEE8-F48C-A2DD-280D-6593B84F7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1E437-4277-001F-C1F0-C897D0461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E3718-359C-9522-7C9B-50ABD767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1E5E-5037-DC7D-3713-2B126D35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4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F6645-334B-163E-C18C-2BA61E8D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FD9BD-D96A-A1C2-2C86-6C1EF3022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23C23-95FF-9378-2A45-50FEA068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75E47-5A5F-4F58-AAC3-FEBFC412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8597D-6CE9-2794-7FC5-7C5A8A57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8EAE3-849C-E95B-2322-A42A750B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9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8314-40BD-FF42-EAE8-74F3E5C1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CA561-D07A-A714-7893-3DE68662E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4CC29-D858-AE10-32BF-6D5EA721E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80188-4DFC-9A3B-33D2-80BD163A0A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220A39-29D1-650E-3564-340CBEF55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575DCF-67BA-BEE6-7FBC-FE01E46A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3C41FF-8282-7F04-1DAA-6A53ED3D2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4A280-2484-71D4-81DB-F207620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708B7-070B-83E4-B1BE-D5CE242A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EDCA3-ED4F-64C4-5C2D-A6DFC3CBF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C2E86-26C6-52CF-86DE-9EC4D0B42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BDF13-0C8E-AA0A-EBDB-4F46F16E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9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BA37E-CF4F-A850-1F64-96F5CCE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8BAC48-55F9-CBC0-C356-2ECE5C0B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B760A-9979-971B-88F0-DE00AF84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BFB3-C74E-D15E-9774-60DC2FB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0398B-AD76-C322-78C0-2934945D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F17E3-3903-0414-4FA4-A1E38D9C7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B3ADB-8CF7-43A7-6FCE-B4B8E5C5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341B9-C17E-B1A3-FEDE-AB0AED5A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B31B3-5F48-3AF8-FB97-86D04436B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1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4C66D-0956-E061-090D-8FB77922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17074F-45F9-12C4-A00A-23D04F0EF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E0438-4CC5-7034-9F0A-9C9BC1B84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90B4F-51F3-6DB2-4041-088030DE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98B15-CC87-CE69-7DB7-C47BFA6C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776B9-CE21-1E0F-197E-BBFD505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38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7B6CAE-4E22-8B1A-6C35-A4E215C2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743A7-F3BD-1166-8413-AAD53D202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345C-8DA2-B3F4-F7A0-591B1F348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4C4D52-9F2C-CA4E-9097-7BC266A0273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46ED3-1FB5-08AA-69D1-569DCF891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14351-082B-E18F-5E5D-1A8CFA192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AFF7B0-3DF7-6D43-A495-E7BD4466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6EC2-62F7-9DC3-F37C-EEA44D1FD5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81D67-8905-F4B0-AF49-6F8B10B7D6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58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192B9-511D-AE7E-8FA5-99AF86DA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46C56-B072-ED15-F827-FEEB50FE2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00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2AAA-0985-721B-F906-6AFE8F08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1DCAE-A04D-D5B0-DB78-AFBCF7F2F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62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98B76-391A-8103-1F2B-4AAC5D38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DACD-EABD-8D8F-F4DA-EC1E3179B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84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E624-9C49-DED7-CC15-5A5B0F64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F8612-05E9-FE84-A6A6-89B5BA2BD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65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110A-AC30-B9D2-E92E-CEA30660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ADE19-CC88-5F28-DD67-D79ECB82F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69D63-2A4F-A4B3-78C2-DD8B8257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DF331-83C2-FD88-19E7-919F9ED58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84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246C-5277-4C8C-DB64-D2341438E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31838-378A-36C9-8CE0-B66966C51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57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053C-D8A9-D7B2-8CDE-F2885670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A21DA-D775-0F3E-9441-63B98FCB2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12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AF20E-6C7A-2001-C22F-22DEBCB84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8F2AC-9B91-8615-DCD4-18431E12F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6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A799B-CE52-CE7B-67AA-993C0514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4E615-0A6B-DE1C-60CD-50E5F7E6A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50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6F141-A17A-C399-8F3D-C1EA8B54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C1E71-FD06-0532-F82B-E94369DD8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96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1D5C-D2EF-5285-CABF-6BA8AD66E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5B994-8007-DD7A-D023-D8742BFB1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18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E462-5812-D9B7-78D6-EAA2DAB1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8DE06-9CD4-014F-D7BC-6AC76BD31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0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AC7A-8EDD-A327-897E-90C23116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E45C-C63C-BD02-B511-824A8DC80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98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D7F4-8447-17A3-D6EC-B1FC3462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4D9BC-C33D-C832-F0FA-CC207BA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287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AC84-7853-8D0D-6A25-837949251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065D-D15C-7D70-C7C0-63F6D9C8C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61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F6513-B76F-62CA-9EC0-6363845B4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A68DD-74D9-7864-AD0F-34E4F4B31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24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10D67-A852-63DA-A908-34385ED6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E5F50-7193-F146-B265-49FC74BE7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48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A625-B506-671D-9403-E508A7FC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86952-7541-2211-AEA0-460BFE626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75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5A58-D98E-E5E2-EFDE-DEBDA1053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6DBC0-1BA9-40F2-34F1-23F7E175D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3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8A21-CFA8-C578-A9F4-296B2667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0F21-95E5-4111-3548-0930234E0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75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ED9EB-3605-4B53-A56D-7ABFDDC0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ABECB-2377-3666-8838-0051A76EC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4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8BA09-D67A-6D48-D9AB-1B61E00DF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3BF99-09E3-44A5-6D1B-8A9F506AE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1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DEF03-277C-06BF-FFF5-416A6488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D355C-81C5-B525-9981-F02976A33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0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4097-4AD0-71F3-6B85-B6CF328A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498A3-5553-7805-E6B0-C012C00DC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23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D42BA-7ED3-E735-190B-C3005148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283B4-451F-0538-4BF8-42D6558BD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5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8235-D355-49BC-7EB6-5CCEDAC5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8572B-85A2-15CB-D287-1683BF61A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2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2024-09-18T15:09:22Z</dcterms:created>
  <dcterms:modified xsi:type="dcterms:W3CDTF">2024-09-18T15:14:58Z</dcterms:modified>
</cp:coreProperties>
</file>