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3"/>
  </p:normalViewPr>
  <p:slideViewPr>
    <p:cSldViewPr snapToGrid="0">
      <p:cViewPr varScale="1">
        <p:scale>
          <a:sx n="104" d="100"/>
          <a:sy n="104" d="100"/>
        </p:scale>
        <p:origin x="23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D1196-8642-2231-C216-6AEFD4757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0B19D-EA3E-34C8-6940-5CD73F450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46E84-44C7-BD0D-E51C-1AC4252D5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8D14-1122-FA45-899D-E434032872CD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4BFA8-07FC-E5F7-D2D5-DDF24B760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A73D0-63EF-E734-DF76-8A692132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605F-7361-E44E-82F8-A9F4269D785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95404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AF155-1ACA-E4F0-E6D6-72A59AB44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564FE-A69E-5F83-EB8D-E509CD294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8F777-61B1-036E-F34D-D933972C0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8D14-1122-FA45-899D-E434032872CD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FE91-D36B-0146-5911-491962E4F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C6D86-CCD6-95FB-A1FC-D82EDA1FB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605F-7361-E44E-82F8-A9F4269D785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8882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3BDE49-9E24-808E-BF9A-EF37CAFFD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AC7853-0E09-8757-4188-FDF8BA43B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C7B42-E7D9-8406-4B4F-B751FB1B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8D14-1122-FA45-899D-E434032872CD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B8902-68BE-A644-E9D7-F8CB7BA17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18706-A4F1-BB7B-D821-6FFBDC46E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605F-7361-E44E-82F8-A9F4269D785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239629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84BF-A416-D1BB-4E39-8A43A271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A72A0-2F54-DEC9-FDA8-49FD9BE95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ACA60-8F93-74F5-4E9C-B041CCE7F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8D14-1122-FA45-899D-E434032872CD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75476-267E-A1C2-5170-7F0ACE4B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B6EEB-9CB0-9C36-FAB0-342477D0E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605F-7361-E44E-82F8-A9F4269D785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06876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C44C1-BF66-FBC9-E5B3-57D08DAC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ABFCD-2A98-776A-C666-8690EBC26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6D83-9B83-C7C2-E04B-0104A164D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8D14-1122-FA45-899D-E434032872CD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48514-D4EA-984B-DF89-316A494E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900ED-0D52-DE7A-100D-47BC75D95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605F-7361-E44E-82F8-A9F4269D785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561239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25B82-EC67-4CC7-5C73-AE066586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C6CBD-B605-440C-1C3D-33093ED27A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19D87-CA4A-36B5-6B9C-301308E01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0C025-328A-4439-F2DD-400FDE1B6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8D14-1122-FA45-899D-E434032872CD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FA7FA-A9B2-233A-3FA0-70F0565BC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C0596-0072-75D0-C9CC-B3A10765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605F-7361-E44E-82F8-A9F4269D785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13197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1CA07-2BA5-4F6D-6D4A-8F8B5DCC1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B1FE3-7713-D694-C057-201091B2B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9F185-D1E6-E921-B6D7-148E4F685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3E02D3-B828-5948-FB9F-24347E13C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B3BFCA-1694-E159-36CC-F272A0E26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19AE59-85D6-7981-9F77-E3E35BC0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8D14-1122-FA45-899D-E434032872CD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7A547C-C797-E893-09A0-F659DD86B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15503B-68A9-8C66-F94F-5C023832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605F-7361-E44E-82F8-A9F4269D785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556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B514-6E64-A818-3CD2-66DD312AF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F43655-D59A-F59F-10A2-40388FD22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8D14-1122-FA45-899D-E434032872CD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B1B0B-4685-05EA-B98A-1B4F87FF9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03E612-BD63-532B-9D5D-F18D3D7CC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605F-7361-E44E-82F8-A9F4269D785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91662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FD253-A2B8-3737-16BD-0E77EB694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8D14-1122-FA45-899D-E434032872CD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327060-C9D9-F787-3864-F83F87343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B4CBA-DF56-BA36-74E6-1302D6EFC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605F-7361-E44E-82F8-A9F4269D785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7582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7CD0C-29BE-BCB4-552B-230DD5C44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952B6-741E-AE4E-5AE8-C6CC5A1CB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6A313-42C2-35FE-2C4F-92CB3C5ED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B304F-9745-678A-9B68-7522B4DD3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8D14-1122-FA45-899D-E434032872CD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C39FA-6B29-B54A-1532-CE0E664F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C92C5-72F1-D680-EEEA-15582D23A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605F-7361-E44E-82F8-A9F4269D785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627697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E1793-821B-AF06-A383-8E84AA65F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EE40C-B878-7ACF-1543-92710B1137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C95DA-7C5E-7243-A5E5-732419A99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69128-1383-A7F7-7A82-65200585E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8D14-1122-FA45-899D-E434032872CD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D4899-C6A4-D99E-1A4D-FFE364E39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FA881-3C38-3C0D-52A3-AACB0A2C8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605F-7361-E44E-82F8-A9F4269D785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42299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E22202-C482-2A3C-A3E8-DA30F0F2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0C262-7F79-E00F-2782-1F9BC368D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3AE78-A419-5FB0-380E-C26D00C17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088D14-1122-FA45-899D-E434032872CD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4B35D-DE59-13D8-6997-71083A0B5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04B94-BC80-EA8F-C94A-D5B1D02A8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B1605F-7361-E44E-82F8-A9F4269D785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16511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725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395081-6D73-629F-036D-6000EF1C8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813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6DCEBF-417B-6841-7D53-E75D5EF41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323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2172A-D997-B173-3926-D4EC0C7C1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203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6DECA0-7A93-75E3-54E0-E4348246E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785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79D3FB-7382-C244-842A-C0F5EF016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16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0BC8C7-7867-DFEC-4EF0-3DB47AB49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253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F51FB9-0832-DD19-FF55-310E3A4B6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043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78AAF2-F207-1E2C-0647-0EA410DAE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077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0FC5F0-E0B5-83BE-F6D0-1EADF54B4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092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9110C2-A610-8AD2-B4EE-10F16F7FC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496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C32756-8964-23D0-6707-059BA2570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672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15F3E3-B93D-C2AC-524E-FB2DEFD59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023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05554F-303E-6F99-812E-AC6255EB7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769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623B01-6E16-7EC7-7A23-6EBD4FF61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569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8598F6-269A-AB44-7A85-05F7947F9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662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999E32-92F2-6EDF-6307-FA2D8E0B9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66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2024-09-19T19:17:45Z</dcterms:created>
  <dcterms:modified xsi:type="dcterms:W3CDTF">2024-09-19T19:19:20Z</dcterms:modified>
</cp:coreProperties>
</file>