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3"/>
  </p:normalViewPr>
  <p:slideViewPr>
    <p:cSldViewPr snapToGrid="0">
      <p:cViewPr varScale="1">
        <p:scale>
          <a:sx n="104" d="100"/>
          <a:sy n="104" d="100"/>
        </p:scale>
        <p:origin x="23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DB96C-7830-D0BB-F6FE-91A0D20533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FB4AE4-5655-82E3-3995-7456875CC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2B7AD-4BB0-D365-7848-A6C98E6FB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721E5-0DC8-0B45-8969-B8F41B3C0F55}" type="datetimeFigureOut">
              <a:rPr lang="en-MX" smtClean="0"/>
              <a:t>23/09/24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7AE29-1FB8-1F18-F2CA-B77608162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CE31B-A78A-7607-BB7C-A79C82AD6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1963-2658-0740-9DB0-CB5CE97A6606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596422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200E0-0CE1-EC31-751A-5895B2E4E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248B8E-52F1-B8F8-2A8C-5A944C3E35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1D135-BFDD-D6C5-7DBC-85B64F82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721E5-0DC8-0B45-8969-B8F41B3C0F55}" type="datetimeFigureOut">
              <a:rPr lang="en-MX" smtClean="0"/>
              <a:t>23/09/24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73BDC-25E5-2D5C-A989-154384678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939F4-35F2-9629-F02C-A678E4A4E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1963-2658-0740-9DB0-CB5CE97A6606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12383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E72C9B-D110-558D-7F48-DAB41EE957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4CE841-1D51-BEE6-227B-A373C56D46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76E20-7034-741B-EA66-9CDD70E5B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721E5-0DC8-0B45-8969-B8F41B3C0F55}" type="datetimeFigureOut">
              <a:rPr lang="en-MX" smtClean="0"/>
              <a:t>23/09/24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AC6B-E148-0E24-0BB6-72BE15B56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1C93C-77E5-0257-A7B0-2DD4F7CA3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1963-2658-0740-9DB0-CB5CE97A6606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868400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23652-C518-7207-6656-0481D689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AE361-7D3E-7658-F7A8-3D40DC075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12181-C47F-50FA-B388-E9865435E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721E5-0DC8-0B45-8969-B8F41B3C0F55}" type="datetimeFigureOut">
              <a:rPr lang="en-MX" smtClean="0"/>
              <a:t>23/09/24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2B9D3-65E7-D619-F58F-0F6B1ADAB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CA02C-E259-B43B-A6C4-50D629C49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1963-2658-0740-9DB0-CB5CE97A6606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582646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319EF-A395-2F4C-1712-9C52B8726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A5610-B828-5FFF-8967-4B6298B38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82EE4-1A32-B050-61E9-439AE951E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721E5-0DC8-0B45-8969-B8F41B3C0F55}" type="datetimeFigureOut">
              <a:rPr lang="en-MX" smtClean="0"/>
              <a:t>23/09/24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F02D6-3903-FB7F-EC18-CCE99500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63876-B22E-A9C7-6C9F-9E80EAD24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1963-2658-0740-9DB0-CB5CE97A6606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861924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A3AE7-C245-66F1-0550-F780A6240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6934B-C85A-4D97-418F-152E0E93F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270B24-B27B-31B8-D5D5-AE8A19153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CDECED-EF2B-9DDF-782E-E98A771F6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721E5-0DC8-0B45-8969-B8F41B3C0F55}" type="datetimeFigureOut">
              <a:rPr lang="en-MX" smtClean="0"/>
              <a:t>23/09/24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50871-DA9C-CFD9-FDC5-DC40077D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36DD3-4C34-A5B3-6EA8-40F12CC98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1963-2658-0740-9DB0-CB5CE97A6606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853181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3EE16-A7FD-6785-CB66-128EDB8A0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E5B6B-16F8-440B-7219-F4A17E61F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2D2FB1-E8FA-C6F0-4527-2040AE6F9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61CAF0-7D61-B09F-7D57-B788AF6F60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ABA6FF-43B7-D3CE-9885-C36F651815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540384-4E26-2A0D-BF4D-40D722663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721E5-0DC8-0B45-8969-B8F41B3C0F55}" type="datetimeFigureOut">
              <a:rPr lang="en-MX" smtClean="0"/>
              <a:t>23/09/24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E0D292-3F97-F184-EA6D-998A6355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A0BE4C-405B-C9F9-EDEF-968ED2B41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1963-2658-0740-9DB0-CB5CE97A6606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022418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28D39-7650-52F6-E776-28AED1342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3EC4B5-AFCF-473C-16B9-C2232714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721E5-0DC8-0B45-8969-B8F41B3C0F55}" type="datetimeFigureOut">
              <a:rPr lang="en-MX" smtClean="0"/>
              <a:t>23/09/24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419794-0A67-1F4A-5733-41B62F097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407428-35B5-6C94-A14D-524130BAC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1963-2658-0740-9DB0-CB5CE97A6606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349330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57181E-A2E8-724F-B226-48BCD0E73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721E5-0DC8-0B45-8969-B8F41B3C0F55}" type="datetimeFigureOut">
              <a:rPr lang="en-MX" smtClean="0"/>
              <a:t>23/09/24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272D82-488D-1FD3-B9AC-259CE678F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37BCF-D931-0520-C18D-730D066A3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1963-2658-0740-9DB0-CB5CE97A6606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891436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3C55-489E-2437-81FC-289FADA0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A86B1-5B14-EE3C-3638-C5B6444D2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04F842-ED42-EFCD-54F0-37F6C44C43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838309-CC9F-9108-C848-BB4BFBD62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721E5-0DC8-0B45-8969-B8F41B3C0F55}" type="datetimeFigureOut">
              <a:rPr lang="en-MX" smtClean="0"/>
              <a:t>23/09/24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B38D9-12D0-7689-88DC-347B14CF3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2E9D9-7EF0-BBF3-1A73-D042BF733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1963-2658-0740-9DB0-CB5CE97A6606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223948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5C0D3-DE9A-DB84-51E4-B08A53C35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F0EFB8-FC91-7C1D-D087-E6575ECEA7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D27F24-0F7C-1409-AD18-509B54BBC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80D05C-97DF-CB9F-3AA5-6846828F3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721E5-0DC8-0B45-8969-B8F41B3C0F55}" type="datetimeFigureOut">
              <a:rPr lang="en-MX" smtClean="0"/>
              <a:t>23/09/24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8998AD-F4EA-3CD0-CD10-EC175E2D3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30A2C-20C5-C211-92C7-C3623ECC8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31963-2658-0740-9DB0-CB5CE97A6606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86266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1C6A8-3025-F175-85C7-FC2575B8A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C821D-2E3D-50F1-03C9-AAE6CB8E7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AC13E-F0DA-D1E7-492A-6BE08B8F24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9721E5-0DC8-0B45-8969-B8F41B3C0F55}" type="datetimeFigureOut">
              <a:rPr lang="en-MX" smtClean="0"/>
              <a:t>23/09/24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93EEE-91A8-70B2-B21A-E804DE304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88F75-3AE5-17AF-BCEC-EA3CFA3A5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531963-2658-0740-9DB0-CB5CE97A6606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51794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968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E2B2FA-F496-0AF6-68EC-4F7C60436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082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21AD1A-E596-694C-AC27-BFF519882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882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E6F042-30AA-9606-F0DE-F04F2E07D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82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A76C93-5BAB-D160-02B6-96FF48751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504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509136-0116-379B-FAA6-67D4B6DD7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282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886D11-7208-A63B-E186-EE06FE151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38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36820-86EA-E939-BEA7-6380950BA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021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D3B5BA-7731-FC2E-6B14-98ED6232A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739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C5B6F1-FC2D-40CD-BE86-90B56D019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461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2D0A5C-7128-D2D2-99F9-202ADB0F8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631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0CAAB8-C7E6-5284-AF81-6AC24FEB6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066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404BE5-D355-AA24-E76A-2E2F98E8F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407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1EB210-9AB5-EA80-FAC8-7A9B8047F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983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546C64-F6E8-D6D2-9AA9-891E834F0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544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65863F-DF17-2C0D-AB44-D735023EB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541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5FD63B-E6AA-9CA5-6053-1C3499E5B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218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271C0A-F8D5-147F-7816-A0D7B31F0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724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76305E-8166-91A1-D7C0-90C64164C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608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7FCBFE-AD55-7272-DA37-860906376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00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04362D-C573-7A72-46CF-F965CBACF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486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0ED9B8-0020-0491-3A83-6F1F216F6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407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D089C6-2618-AF2A-68F1-B60DE3184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411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E798F4-042F-4AB8-1BFE-EFF104D4C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658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99AE8B-F1B3-62BB-4A02-00B87EB4B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201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21E460-23E6-1167-E17C-B4F846F8A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07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4AF608-CDC2-ECCB-20E0-B389F9348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17878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CD05B5-090B-46EE-F5E4-F1F2EE27A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2734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17C64-1C15-33D9-8367-101517304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760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AED2CC-7826-C11D-7D81-819E993AE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538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9B634F-A5A1-6E39-71D2-0BAEBE029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74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7C5ECD-B876-1743-4B15-37B5BF0A7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695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ADC666-DB99-2ABC-8C7C-D628B9657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777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444F48-5B7F-1099-6870-C4B704FAB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10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B3CCBA-B8E0-8FE4-1F7F-DBE166690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921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C09EFC-35FD-0714-D2D3-CA394D521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880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Widescreen</PresentationFormat>
  <Paragraphs>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1</cp:revision>
  <dcterms:created xsi:type="dcterms:W3CDTF">2024-09-23T17:27:36Z</dcterms:created>
  <dcterms:modified xsi:type="dcterms:W3CDTF">2024-09-23T17:31:13Z</dcterms:modified>
</cp:coreProperties>
</file>