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2"/>
    <p:restoredTop sz="94673"/>
  </p:normalViewPr>
  <p:slideViewPr>
    <p:cSldViewPr snapToGrid="0">
      <p:cViewPr varScale="1">
        <p:scale>
          <a:sx n="46" d="100"/>
          <a:sy n="46" d="100"/>
        </p:scale>
        <p:origin x="192" y="1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B813-F095-A9C8-1407-067576CC8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6353F-D403-B02E-49FD-18EE6CD1B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44F2C-0DF0-FE63-B7BC-260753F0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26E-9129-6745-B89F-DE8B3D4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F40BE-6A7A-2AC2-4347-C1881A8A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6969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A67A-CABD-8127-5D1D-7895136E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B450F-18E3-094F-DFDD-6E4C21552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A9749-FFA1-BB8E-5D2C-B6266250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52EF2-4383-6E25-7E26-6EF77AB9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EB717-15A8-DAF4-7F8D-B4142D39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784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A674DA-4545-3F0B-673A-DE31DD871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14C21-3B73-1250-C7D0-D5EA866FD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5253-BD30-0E34-9FC4-8C40D16E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88090-9A3F-C643-B8B7-7080EF25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0E21-A882-A9FF-6662-705DB466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8737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AA28-0496-0FA2-0D1F-4953BE2D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789CE-7383-2598-3F0E-393F528F0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968CB-8DA4-39B0-069D-66F69E06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BFDF4-59DA-1EFC-672A-62A4167E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2B97C-CFDC-3618-241C-41706C53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6466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FA62-99BD-65B8-1227-C75993223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7D804-4D97-B517-2430-6DDECBB96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50B37-9AD5-A426-61D4-1C2FC268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EB45E-244E-AA7F-82B5-FB3DDD25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20999-C5FD-A331-FC94-4EDDC967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3569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2ACD6-2A79-0C62-1D4F-74D88D01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A84D-CB4B-0279-F08C-61A6DF4B8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28CDD-29E6-74DC-4221-C82AE05E0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53BE5-F62B-84CC-EABA-5F837631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E2C6E-D937-C433-70E3-872B7FDD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B527B-C499-71D2-E947-A334FC9F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6346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62E6-174F-3984-EA3B-6DB8FA18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8AFDC-DF5F-FA73-F2DD-BC52E91AE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8F6B1-F649-9609-D7E7-E918C6FB8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D7DCF-A026-78A1-F285-541629261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71E65-B99E-454F-29F4-512DF33A5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F6309-7264-0962-4C4C-EE0C0B44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2FD6B2-85EF-58B8-7112-CD658047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230C2F-EB80-EC9C-8CCA-71A186A7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257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B3F92-0E35-7272-B81B-A960DA875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2C4E30-66C0-CBBF-DB16-35F7E91F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8E564-A588-4146-7D69-AB904D5B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B3C73-6D2D-80E9-CC2B-E673F18F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6105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1606B-28CD-4E8B-EE45-79A87D45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334ED-A857-597E-B3B8-4EB45ACF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59020-1F52-C6C5-82AB-3CFAD407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974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4659-7BC0-9EC3-B269-47FAAE6D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A693-3E06-D062-3075-2F22D21B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C2DB0-65DD-D311-B812-FBB8AB2E1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7797-699C-AD6A-C882-399BAAD5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AD7BD-C55B-677A-5DF4-A2F5828C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D3227-EE37-9700-6973-B9792C65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9153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3EC0-F2B1-582E-92F6-ED191F61B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9CABD-4232-5998-C233-0083156D5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3604B-27FA-0066-97B7-CFD01AC4D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04286-3F6B-3F84-3625-6B0C34C72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84E03-BD0E-9999-7744-B8A96FBB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CD250-1885-3792-93EA-7415C6BE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8195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BC9AE-EC1F-4D1A-E3F2-942950ED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0C3E0-702D-4592-8881-0CF7BC9F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D15FE-5D87-C505-945A-5F857E3FC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7D25C7-EAD7-764A-AD92-025A0628D08B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B0824-C6C0-4392-BCA5-A86256FCC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1966-A5A8-5B50-9373-35AF0393E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A9096-FCF3-9C4A-8B36-299030203EA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2019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33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F5F4A8-06F5-7BD8-F184-6519F8B68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26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F0742-501E-DF7D-0259-229985635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91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229BCF-D6B3-6D4C-0AF9-5DF8F6AF3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755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6863A-A7D5-99C8-4363-37A6A78C5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853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EDAD2-FAD3-51B6-5608-4D112B3D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0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14EDD2-979C-BDC8-329A-2B75FE759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09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E8FAD0-B473-21D2-9559-8CA9AD693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67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C7E7CA-2D35-0974-EC40-76F0AFEE1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68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F1758-9533-78C6-EE2F-B85D56C73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4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F81E8-54B8-E168-2A34-1D335C0A9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7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075AE-A352-1418-A15B-E86CD8FF3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4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05B6FF-EEC8-92F7-A3EE-A90DB9A14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1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A06E0-F596-EF12-50D5-C50E555E9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344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1BA35-E672-0A1D-1CBF-3D602D977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34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0B3BD0-4B4D-B616-541A-D4094319C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40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044E24-7A4B-9BC0-169B-FE47802B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175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2</cp:revision>
  <dcterms:created xsi:type="dcterms:W3CDTF">2024-09-19T16:01:10Z</dcterms:created>
  <dcterms:modified xsi:type="dcterms:W3CDTF">2024-09-25T20:35:53Z</dcterms:modified>
</cp:coreProperties>
</file>