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0DE1-8520-C70D-2B28-689EFE7F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9D850-D54C-B723-B976-98528A4CE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E4F5-1AB2-9521-9D0D-4D1DBD97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2BA03-E30A-0E45-7E7E-4FF5CC93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2C111-A71D-E722-B499-F6DCC016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1437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3B52-56DC-0BBE-643C-6703AB27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155C4-B9F2-0C37-646F-80463363C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5AED-42B4-217A-79F5-C1100D06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58575-7DA5-368F-B4FD-A1891E1C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3FC47-0CEE-9AB1-E3C8-E5C9013A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1144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49E1E-9BBB-20A7-72A6-BA1423394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48CCD-66D8-DE3E-7491-57D3D3FB5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1CC70-7A04-7F24-479F-6380B25D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4A20B-C8E0-3095-8FFC-1B3B06F10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1F536-232A-8C6C-FDBF-8FA1FEDF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3380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5FFA-38FE-2DDE-1F37-3C2908CD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8DE8D-8C9A-9213-7B1B-81CB8C1E6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74DFC-AC6A-9377-94C4-87CC51BE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1195D-B155-9276-A192-6C2A12F0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3AA7E-BE3F-6848-46B4-6EBBDD2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3098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BB98-ABF7-6F52-EC7B-A53E9242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97CE2-DDA8-965D-92B0-6D3C4065A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EAE7E-D700-B74E-606E-D5A5BA23A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23362-8100-1A71-8214-073C1F041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D46E8-3CB3-B7BA-9CE7-1C477B19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6439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01C8-46CC-8253-F8A1-BA63CFAC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8CB06-C995-8250-C96F-D21E87FE9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E9B3D-5EBC-8059-C493-A94EA6DA4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1EF3E-B2CC-7080-2081-E79E6E00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90FCC-8E68-CA7A-87A0-CDEB6F36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69A4D-B383-739E-8EF2-5863BFD6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9115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2148-033F-4D3B-9EDD-7CC8DB2E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7BAD-F318-9CB2-BCC7-B236921CB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B7541-2911-DA8E-176F-F80F26AAF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B1E3C-A86D-1248-3104-615DC3209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076B0-6796-25DA-43AF-7A6343209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0400D-AD74-B963-23C4-566C35CD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D11212-E64E-AD4C-9F99-C50C3765D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AC545-137F-F054-E25E-49D8BD55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6180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882F-854F-787F-283E-CB71730C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C40F6-64E2-8DE0-8EB2-0752954E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31738-EB4B-D4F6-9FBC-38768B0C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0C2F4-EE46-A00F-525A-8E93ECFA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2656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E6AAA3-16DF-37FA-690C-5FD235B5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BC540-2059-2532-3187-28358DD64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4754F-4E4D-8DAA-E5FC-9B946F71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6552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33CD-BDEA-4F74-1A2B-73868A4B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22E08-037A-9E09-6464-0DE5DB2D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AE425-8E3B-7012-3359-7637AC4FC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EE40-7844-664F-B130-75F86F96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45FA3-F9C6-1005-762A-37B78A0E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56C28-3298-3B2C-027E-AAD11D76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3464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DF29-E7A4-437D-004E-DE8799EF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633D31-3BBD-35C3-2837-CC53786F5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5D1EF-6031-7CF4-2C1D-C2B107F36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11EE4-190A-87D1-0E42-F4E52E87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9DFB7-83D5-313F-B43E-B0B1369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8A286-63EB-E1E0-3573-82F38B97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2942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FAD37-C14B-80D8-8713-4DA6172A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CFD4D-068A-15B0-029E-526DB357E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1FDE2-4E2D-289A-41D8-43571E231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677754-C458-6C4B-8024-7CE9E965F3E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8A1E-DA07-A766-9F18-812A2BBFF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FDF2C-81E2-18DD-3BB7-3099BDA86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BEDD2C-CED0-7649-B922-036DA89AB3E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1372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22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C5641-A29B-1055-E3A5-3737647C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869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68C72-EC73-9F5D-9DEF-80F3E6981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523D0-2194-6F46-022A-C1FC29C64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25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8584C6-C565-3EC7-BED2-71AA9876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06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57D3B-571D-903D-224B-0D8C9CC55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05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D15A8-C60D-8D30-0C87-BDC6FB272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92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DBB895-D7C7-936A-90BE-DEA2EDC8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234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46FA2-5B9D-CCB3-561D-E538A9FF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285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C3BED-082B-DBA3-5CB8-DC51D03EB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17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3BBBB-E6EA-7B4B-E9B8-0506B19A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96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4691B5-F903-075B-41AF-F7FE64BDB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042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21450-5912-EE77-AD86-B1F65132C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7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6CBB23-3DF5-6E0C-B44B-FB9E0C7C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92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969DFF-6189-59B5-D24E-71C343D3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43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6BB2D-CA31-CF23-0589-938313E4B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0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DE9A6-78D5-FB66-3D13-F24CDB801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97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AC0F5F-5ED9-6262-DEB5-1361A4514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90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8B2F2-2304-A191-DB3A-47453A212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58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7ED9E-D83B-4ADE-AD0C-F1CD30A04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6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2024-09-19T17:44:14Z</dcterms:created>
  <dcterms:modified xsi:type="dcterms:W3CDTF">2024-09-19T17:46:53Z</dcterms:modified>
</cp:coreProperties>
</file>