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170D-74FD-7D41-C0F6-16D364E56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43842-860E-29F0-D3FD-C23B5F43D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2D984-7B35-4121-9592-C5BC59E0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DF5AB-7CD6-25F0-9436-547E39BE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88EC5-1620-D48F-6FCF-2BC57A4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6323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3AFA-351A-6191-0D2E-290FFBD8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A3BE5-618F-550D-B728-537FFFE6A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0E64E-A2B4-2430-571E-56278BEC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86C4C-03DA-371E-DC51-6BD8F444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FDE2-E098-10B6-9919-14DC9EAE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2247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0211A-A981-9408-97AB-335B62D6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D7002-882D-010E-CD61-BE847DDF5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C8AF4-6987-82C3-2E02-38E872B9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B150F-E5BA-B258-CD5B-F36B2F9E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C252-BC76-60F9-B6EE-59F583F9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8435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9D95-4325-5423-8D70-2D08AB70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9FAAC-4FD3-564F-1CCB-BAADE1201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62C64-1928-DFFB-73E2-0B34E9BD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CF962-45B8-4FDE-8C3E-78BEDBC2B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4074E-ACC9-6464-1A33-518D621A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0183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0596-EAC8-8DF7-CE01-2A99FF887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5501F-9B26-E8C0-FD30-2626799B1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A91CF-25DC-BE83-54AB-B7279B7A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8C4A6-728B-EA06-6F56-51F12064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3A9DF-B866-809B-A53E-9734E0075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9720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AA5A-37F3-288C-E6E0-43EDD4A2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C914-16F2-6C9A-A06E-2F1F32BA8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A490A-817C-89B2-AA6D-F7A558604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AB499-F716-F3D3-DCE4-2037BC69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4546-986E-40B8-0D8E-997F26D1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95181-95B5-12CA-25F1-62C0FA30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912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E3799-F560-DC8B-6D90-72F8471A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ED69C-981A-B017-BCAC-E81E009DF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BFE02-3DEA-8ACF-10E5-4739E7E0F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16564-3978-C2CB-A5B3-91861DF66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A661-29DD-47E9-4B53-C759ECC6C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D61C7-2DF5-3CC6-0456-32B40CDE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0302F6-F44B-D2AF-3B27-203B1445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A3D30-4E0C-B588-94FB-CF5D5AF9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6542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BE3F-A49B-17C1-6CF3-B76C8EE0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6379E-162B-3B62-1ADC-2968FCB9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09C6A-36AF-9149-A392-4BCAE947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68047-F00E-7379-252E-694A511C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8574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D39BB8-3A57-7C3F-31DA-45B9F33B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B0030-A89A-97FD-2A74-BF70FC41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A0FE4-78B0-55ED-BDEB-BBC2C974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2390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E9A0-115F-3242-FFCD-B53A43E8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FF633-17D3-33AB-48D3-ED511696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6FAF4-C780-F167-9305-3D28F6160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53523-461B-5870-CD03-2716E2DF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6A4CF-3F3E-4308-921C-3C4AE045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AC614-4961-5140-D8F9-F2B48E6B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8615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D780F-60B6-4FB3-F591-0110DD67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088F0-95DD-28A7-3D68-9717096B8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CF00E-9D4B-42A1-7B2B-D530F1AD6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2BFBC-C50F-B1D1-6079-4BD23ACD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8D4B8-00AD-60E8-C694-BB9BF95BC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5EE89-95A2-58A3-CB85-D74770A1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4711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FCF19-CAA2-6018-D90B-642DE684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C71FE-C08F-8C48-1751-E788B68A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D9B3-197E-A0FA-8F30-089E64D57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BFE9E-1BEE-E44D-8D91-AFD6D38F38BD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03774-983C-A422-C736-18A7E8DC8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85EBB-9A1C-3F80-1D1A-83496CB93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C4BA56-02D2-E145-8C23-2CEE3E53A554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0375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843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8AE0D-3F57-3570-03CA-1F4D6BBA0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46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3E7E5-49CF-4161-9295-511FECDC9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19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B3523-3030-91FD-BDF8-CA35AC604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919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415BA-E211-5292-5C53-7AB72E3D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056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7E219-F155-5303-A7E0-DE6F7AF46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74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3F8F6F-0F33-BB54-7131-E57B8EEE8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04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0550A-FFD8-DFB8-569B-BA305E6C9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66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547CA-2E3C-2585-AB76-127094C44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93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2FF5F-C5DF-9734-57D2-BEBBF0E02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23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18B84-64F7-BDF3-ED1F-2C7C8F1E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27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DA118D-AC44-342E-F530-55137DCFD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713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C56AD4-0EE5-367D-5CD2-4C2F52FE2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06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77F3B-9CFB-B2FF-AB98-C3DC16E82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160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11260F-FE6A-85DA-CC6B-480E42CC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7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13650-0361-AF2D-500D-41A95F5C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04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4F03C-8CC7-26EA-2E6E-929B5D80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08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FF21E-C676-9C47-5CDA-68C87880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817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0C3AD-8CDB-F574-4A67-FAF77DD1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584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48DA5-784A-7FC3-06E9-27ACBC1A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44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217F5-0E53-BF93-21AE-46E874AC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40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F0CBF-70C0-8F8F-26C5-0671DBDA1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78B292-6463-8FD6-498A-27803AD31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35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4A43E0-20E5-7DBC-24AB-2B8C76853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08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D8883-E225-1438-B5BB-DC63ABF66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8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156CF-D555-46DF-3C3B-B8407C3D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3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0A117-1893-9838-19C9-D9712F78E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87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6602C7-CD97-74D5-F8F8-38857006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3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3E310-2FC3-A1D0-F2AF-6435E8618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0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1E01C-D24D-E705-A34F-44B4D91D0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86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C7474-4874-72ED-A202-CE82F90C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4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2024-09-18T20:46:11Z</dcterms:created>
  <dcterms:modified xsi:type="dcterms:W3CDTF">2024-09-18T20:49:01Z</dcterms:modified>
</cp:coreProperties>
</file>