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B7ADF-062F-E254-6BDD-E5BCF2B21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60A669-12AC-FF73-6306-A1F9B6A1E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A1875-C81D-BD84-9EFB-C6C1FA6E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79B9-DCC2-2845-9C9B-95796B3977A4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22AA7-4B3D-B076-C876-52C14A961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D486B-5BEE-780A-42D0-B5B6F9351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96B-4607-7E4E-A11A-4E70EF3E78F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416196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46437-1988-097C-147A-811295DB8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92DCD-955B-D027-94D9-63A1A7A67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2E0DA-2DA7-0358-C39E-3ED8D3C5E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79B9-DCC2-2845-9C9B-95796B3977A4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FB888-8962-0D78-C9BA-0D3B77E8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D9E12-F137-0015-F2A5-1D2AD249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96B-4607-7E4E-A11A-4E70EF3E78F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69555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430C88-7CFF-69B3-FD81-57F159EE6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6AD16-11FB-0324-47B6-CEC7C1430D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8B15E-EC2A-3AE7-625A-AD5A4F0D8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79B9-DCC2-2845-9C9B-95796B3977A4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44C9C-3655-240A-F468-04BC501D4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36D7-796A-45FA-62A4-864AC7ADD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96B-4607-7E4E-A11A-4E70EF3E78F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50521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FB685-A132-981B-F675-745CBF0D9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F79FC-7819-6F95-4ED0-4073CAEBC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16695-FDBF-620B-5427-BE9FEFA8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79B9-DCC2-2845-9C9B-95796B3977A4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D2178-068D-33F7-AD1D-B4AB27B4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AC96E-9FD8-A908-7B08-9FAD6D5E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96B-4607-7E4E-A11A-4E70EF3E78F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94871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A05AD-D250-C6A7-0614-1A49CA1B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ECF39-9CAB-B761-DDD6-154531696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D1E68-B601-2370-9E96-4D5328CE0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79B9-DCC2-2845-9C9B-95796B3977A4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427EF-72DE-6C2B-C8C0-5BF5A15CF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91AF4-399F-07E9-2E7C-1C60950DE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96B-4607-7E4E-A11A-4E70EF3E78F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510790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94EF-BE1B-CBEC-5BB3-8E17BF126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8177C-DE7E-2411-4634-0BFDE99FE8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0A717-469E-9108-8890-15B2E2627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83435-0A72-1CB8-23BE-B6897998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79B9-DCC2-2845-9C9B-95796B3977A4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81500-3614-C451-9D6B-092C1C49B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50735E-D8C2-4557-878D-9469D12DB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96B-4607-7E4E-A11A-4E70EF3E78F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83177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094-0067-F349-2D71-2F7B8A5BD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1E06F-26D6-A830-586A-B66636A70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6AD870-3FC1-E642-BBB7-88A46933F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C7138-51DC-AD85-C895-BADAE638D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878580-E3B9-F06B-C91E-0ED0B6355C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0AAEF1-32B2-4EFA-1C81-8632A0484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79B9-DCC2-2845-9C9B-95796B3977A4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B713FA-9DF3-909D-2140-EEE162D1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C0C3D6-32E0-63AB-25D2-7329CD76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96B-4607-7E4E-A11A-4E70EF3E78F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29160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D84D5-83EA-4EBB-131B-219419F6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E4C001-88B3-6550-0690-DB5E3424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79B9-DCC2-2845-9C9B-95796B3977A4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572606-38A1-4FC2-39C7-95B09EBB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B0122-9FDB-0491-7A5F-3E0BC8C5D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96B-4607-7E4E-A11A-4E70EF3E78F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9477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A7800D-6A39-7749-B8ED-FBDBA8822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79B9-DCC2-2845-9C9B-95796B3977A4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DFDEF6-C934-7628-53BC-D69EB1F5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BCA12-FA65-F8C6-5399-A5AB1DEEF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96B-4607-7E4E-A11A-4E70EF3E78F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04299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C1099-0C49-5152-9C38-C6CAA120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93EDA-EA90-FDBA-7FC8-B41DF96F6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04D8C7-E8FF-EE7F-1EAD-5CBCBDD82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FE0BA-441F-E224-AB10-5DA7C037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79B9-DCC2-2845-9C9B-95796B3977A4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BFC1A-FEAF-A709-28D2-96D036491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47D18C-B848-AE1A-F1EA-A78C43AE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96B-4607-7E4E-A11A-4E70EF3E78F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2297180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EDBBD-4D9F-ECA7-7B97-328FFCD0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E52F5A-7640-7A20-3060-2AF57663F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D18B9-5767-96E5-073B-94B4D8D6F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CC747-6F50-18B7-8037-5F5B2F71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D79B9-DCC2-2845-9C9B-95796B3977A4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33562-8F85-29AF-ABA2-4BEABA640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X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D3CFA7-93D6-F271-335C-585C0AA2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6296B-4607-7E4E-A11A-4E70EF3E78F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953725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400E76-2003-10E1-2EF3-72EBE3DBD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010E1-94B0-A649-685B-BDEB49E9B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3429E-DD8B-21AA-714B-E619D8F6F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5D79B9-DCC2-2845-9C9B-95796B3977A4}" type="datetimeFigureOut">
              <a:rPr lang="en-MX" smtClean="0"/>
              <a:t>18/09/24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BA12F-9DCF-0B78-0216-C56C9B8382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F9F01-97DC-34DC-E0A3-7321B2801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16296B-4607-7E4E-A11A-4E70EF3E78F7}" type="slidenum">
              <a:rPr lang="en-MX" smtClean="0"/>
              <a:t>‹#›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9738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629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773C14-26C3-79F5-FE96-3CE88DD27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126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91258D-6421-9C19-082B-4A011A23E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55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17E113-226D-7884-ED57-D12085D90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40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6EAEB-81B6-AAF2-C1B7-4F1CBF5FF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120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B307D3-2E51-3527-39F9-1432D562A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120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66538B-18ED-A02B-0AA5-07F278AC1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123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1B2A46-0986-3FD1-E53F-E447031E9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314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BD5597-0C47-BFA6-5E96-C639EB45F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19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D8F0EA-5B90-11DF-B8DD-651A76C27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74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732881-210B-B5E8-DBE2-790816343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463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DEF359-2EA9-601D-D701-5B49EFE00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668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8A3BD8-D9F4-8811-9DB2-10C9A8ADC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286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4FDD0-AD76-8B5E-F19A-D40D5385D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8538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C883F4-5FC4-8B88-450E-4F828F90F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820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903783-70D8-3F34-5648-D573F03B7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190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E0D099-9887-8EF8-73A7-4E38B0E77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43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2024-09-18T20:41:52Z</dcterms:created>
  <dcterms:modified xsi:type="dcterms:W3CDTF">2024-09-18T20:45:01Z</dcterms:modified>
</cp:coreProperties>
</file>