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9F5AE-FEFE-8CEA-3CC9-5E619E67AC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676257-0F63-929F-AC7B-5758934620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AF9DB-B990-4F98-7173-4F6794EB8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2553B-707D-524F-BDFD-BF20C4E686C7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97F75-3D45-DFED-16C3-F71F90E20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01B60F-02D6-63DF-F0F0-8F1968D70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D2CE7-0C40-B545-BC62-BA87620736E7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643465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D8CB2-AB05-8073-99EE-158219568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BCB366-0985-8DB8-CF65-B881C09819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BCB3F-0DB1-9C78-D5C4-92995B09B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2553B-707D-524F-BDFD-BF20C4E686C7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B984E-A7DA-7ED2-53FE-FA987A0DF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3E8D9-C9DD-62C2-E9B2-43E6CEBC1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D2CE7-0C40-B545-BC62-BA87620736E7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758060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12A7C6-B1B0-9222-1916-A724C35985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4E5967-4145-CECB-D594-E3D234DCC4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A8640-C250-F671-2D98-A82B85926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2553B-707D-524F-BDFD-BF20C4E686C7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B9F20-017E-C8C4-BE74-A45B42372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2D4A8-1569-E3EB-A407-94FD4B798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D2CE7-0C40-B545-BC62-BA87620736E7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436151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ED4DF-D2A0-8CB2-AAF8-49874997E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373E2-7F1C-C86F-42F1-4DD39290A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DCEF7-BCF1-D2E1-6257-B8EB0B371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2553B-707D-524F-BDFD-BF20C4E686C7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ECC97E-88A4-FDD5-5651-3244146AE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8EEF2-1FAD-ADA7-FDF0-443B3B83C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D2CE7-0C40-B545-BC62-BA87620736E7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619641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7E605-242A-9CCD-0B2F-300DF6B42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7CC7AE-1F66-872B-9A72-F2E860B6A9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3EFAA3-2DA5-D4AE-7072-286240590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2553B-707D-524F-BDFD-BF20C4E686C7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C66D2-BC14-4C55-3434-9D23D7E42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2F60B-8521-7490-D6DD-FB86AE526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D2CE7-0C40-B545-BC62-BA87620736E7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4220527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E966E-9927-A284-53FE-63054F590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FD129-5FAF-C8BD-0245-57451B6274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4C310E-5138-490D-9657-AB882D76B5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D62407-3BCF-709E-5ABA-90138859C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2553B-707D-524F-BDFD-BF20C4E686C7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A5EAF7-86A5-34FC-D604-35CF585F2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C8609-9C8E-6EC7-2895-9430E52AC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D2CE7-0C40-B545-BC62-BA87620736E7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584243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02B8B-B4A0-F76E-B3B7-48E44A4E0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AFB5F-755A-F0BC-060C-84DCD90D47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6A0FCE-0996-6126-D43D-F78C53363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93517F-FB74-ED2A-14AC-8D6CD2A1F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24E497-77FE-F6E5-1D30-B439B4B96D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52FCF5-1B18-C543-D4E2-52F2DFF7C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2553B-707D-524F-BDFD-BF20C4E686C7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FA1F76-2477-AC55-FCAC-E445D6B70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1C5FFC-0AB5-F1AA-A827-5583402C0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D2CE7-0C40-B545-BC62-BA87620736E7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18813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7C535-3B13-8E68-ABE7-6ABF92F5C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7EC1D1-221A-2DF6-E069-F9B1D1E2C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2553B-707D-524F-BDFD-BF20C4E686C7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EC1C0B-4136-F9CB-9221-A65E835D9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F99CEC-B55D-D3D6-CA2A-CC29082B0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D2CE7-0C40-B545-BC62-BA87620736E7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440258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40C1C6-DC72-EBA1-FF2B-43153674D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2553B-707D-524F-BDFD-BF20C4E686C7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BCEA98-4DE1-9373-73E6-83AA718F5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01C419-527A-0A9B-D5B8-1FD445ED4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D2CE7-0C40-B545-BC62-BA87620736E7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635452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DDF1E-36E4-1986-5B8F-1F437BB5F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75729-A5D5-CFA4-15CC-C2B219886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B2135D-BA4A-90E2-F11B-21907124F1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9C3B0-584A-D918-CBF2-9D0282104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2553B-707D-524F-BDFD-BF20C4E686C7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736B53-B908-02DB-22D1-AC3592205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1EC3E8-6059-22C2-D6F4-6E8D65EB1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D2CE7-0C40-B545-BC62-BA87620736E7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044230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5E30B-A356-DD5B-B083-8A8D436D8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DA8501-4583-D79F-696B-59A48E2E8B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966586-7327-16AF-B2DA-7461749CDE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23EC52-B321-FEDF-3633-883C85007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2553B-707D-524F-BDFD-BF20C4E686C7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F52E45-66C0-9026-E3E5-E69D4E58E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FC3FF8-A28B-20EB-D1EE-0D2A8958C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D2CE7-0C40-B545-BC62-BA87620736E7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610226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0EAE4F-4EFB-B524-31AC-E2AE4070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8FB686-2437-D756-7B9C-A2F935DC86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369F1-2EC8-FEDF-9B2D-04262ADBB2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22553B-707D-524F-BDFD-BF20C4E686C7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74AD91-B276-E53E-641D-A8DAE09CD0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A58BA1-4607-CCD8-E2EE-1851562235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4D2CE7-0C40-B545-BC62-BA87620736E7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369741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0576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A0A504-9E74-248F-118C-C37F33C4E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190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98EE3D-30E8-94B5-0C67-DB055FABC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9370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EDA4BD-A908-8A5E-9E4D-806FA7D1E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2209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0BF8BE-9295-A8B0-4658-51092FE46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0565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67C133-D81F-D1CB-F173-29A51064E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54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D434DB-5AAB-286C-239F-555C305CA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0171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3109AF-3310-BBF6-9EBC-CB5F404CB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1249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F8B4F7-F722-6A38-7664-30B1A8FFB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6136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7A08D6-D52E-E580-9725-EB96778FB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0626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89A59D-BBE7-035A-E2A4-B76F09D73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1058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808AE5-8326-63F3-B209-1E18A56BB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1942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7BB869-6158-A059-4D3D-749D2B661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38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EC4F6E-5C82-CF74-F192-1A2268340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8733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1DC624-67D5-A9CD-A8EF-A06387387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074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4E860D-B713-8FA8-674B-DAC2FD850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6497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67EADC-88F1-2B76-16A5-113C0FDDF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18190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0</Words>
  <Application>Microsoft Macintosh PowerPoint</Application>
  <PresentationFormat>Widescreen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Edwin Leonel</dc:creator>
  <cp:lastModifiedBy>Edwin Leonel</cp:lastModifiedBy>
  <cp:revision>1</cp:revision>
  <dcterms:created xsi:type="dcterms:W3CDTF">2024-09-18T19:30:21Z</dcterms:created>
  <dcterms:modified xsi:type="dcterms:W3CDTF">2024-09-18T20:31:58Z</dcterms:modified>
</cp:coreProperties>
</file>