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2192000" cy="6858000"/>
  <p:notesSz cx="6858000" cy="9144000"/>
  <p:defaultTextStyle>
    <a:defPPr>
      <a:defRPr lang="en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3"/>
  </p:normalViewPr>
  <p:slideViewPr>
    <p:cSldViewPr snapToGrid="0">
      <p:cViewPr varScale="1">
        <p:scale>
          <a:sx n="104" d="100"/>
          <a:sy n="104" d="100"/>
        </p:scale>
        <p:origin x="232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4E166-7EAC-7EB6-EEDB-DCE8474B53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7CB04A-69A2-C53F-7FDD-28F2605100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4FB61D-BAAC-D6DF-082F-BD0CF8AE8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EF36-8247-7345-8600-F3919EE092B4}" type="datetimeFigureOut">
              <a:rPr lang="en-MX" smtClean="0"/>
              <a:t>25/09/24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C2B97C-EEE3-0E44-3BE7-AF732648E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7F3AA-FCA9-B7DD-6FC4-9A165A5E4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9A3B3-FC17-B545-959E-75892E1938D4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549221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C03BA-5EF4-D2D1-C17C-83BDCDD3B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AF42CC-49E6-23B1-E5EA-5DEDD5A055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A67A3-EF61-7A45-62F1-FA530F418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EF36-8247-7345-8600-F3919EE092B4}" type="datetimeFigureOut">
              <a:rPr lang="en-MX" smtClean="0"/>
              <a:t>25/09/24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75C8A-A4D7-428A-ACCD-560D33A42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219DB-83AD-892A-39AD-90AE165F6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9A3B3-FC17-B545-959E-75892E1938D4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116668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1FE858-B984-D951-2FC5-739FAEAFFC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38A4C5-5A2E-7FC3-95C1-AB9AA156E6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C95C98-BD8B-CC63-59EE-AAB91931B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EF36-8247-7345-8600-F3919EE092B4}" type="datetimeFigureOut">
              <a:rPr lang="en-MX" smtClean="0"/>
              <a:t>25/09/24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DEF5F5-8D92-19E5-DAF0-AF1D5AFC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221E9-B77A-117C-50E7-6378845CD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9A3B3-FC17-B545-959E-75892E1938D4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995254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7E005-91BD-0660-FE4F-B8BEDF65A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18C28-FF47-BF43-9A40-A04594D42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DD5DE2-7140-7DB6-8CD5-91FDD8499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EF36-8247-7345-8600-F3919EE092B4}" type="datetimeFigureOut">
              <a:rPr lang="en-MX" smtClean="0"/>
              <a:t>25/09/24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E4ECA-8FDD-9BB9-22B3-EF8D4162F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5A2AC-8DC4-5D5F-A7C3-5DD718D38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9A3B3-FC17-B545-959E-75892E1938D4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561311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7F3F2-1A7F-DCEF-DB4F-7886814B7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5F31ED-8E6F-8F52-17F6-92DAB4152C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7456EC-FED8-D06A-B5BA-85848E798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EF36-8247-7345-8600-F3919EE092B4}" type="datetimeFigureOut">
              <a:rPr lang="en-MX" smtClean="0"/>
              <a:t>25/09/24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45CC6-8752-69F3-55CC-FB855C252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826577-00D9-B48E-2C1A-79CA49704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9A3B3-FC17-B545-959E-75892E1938D4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863694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5BB4B-7B2B-1D25-1B1C-F98D37725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373F6-AA9B-D54D-936E-2E69F5F1E8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C8C99-26B4-AE89-4BB5-FF5056BE14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F565F-3D4B-5770-C07C-BEB3DBAB2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EF36-8247-7345-8600-F3919EE092B4}" type="datetimeFigureOut">
              <a:rPr lang="en-MX" smtClean="0"/>
              <a:t>25/09/24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AAE2BC-6AD8-8DC1-AC85-2CFCEBE4B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1C1C90-F899-0985-1760-9EB97D524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9A3B3-FC17-B545-959E-75892E1938D4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88068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E21DC-AFA8-701D-47B3-A4534BD9B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71CA2D-7ABA-AB28-AE58-1B941531C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F2EAD7-40CD-3830-92AC-1884D2EC35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395CDB-5533-1BB4-D5C3-440AF55055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927882-D102-CE88-9C95-A6E458367B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0ABC56-88F2-0DCF-466A-F6158C98C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EF36-8247-7345-8600-F3919EE092B4}" type="datetimeFigureOut">
              <a:rPr lang="en-MX" smtClean="0"/>
              <a:t>25/09/24</a:t>
            </a:fld>
            <a:endParaRPr lang="en-MX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85AE36-8CE5-2164-2CEF-7D75DF393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7D0790-9948-6B57-1507-A1750DB2D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9A3B3-FC17-B545-959E-75892E1938D4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741154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CA785-4E60-10EE-981E-B29AD5E46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4D2B48-2E29-760F-F440-306732019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EF36-8247-7345-8600-F3919EE092B4}" type="datetimeFigureOut">
              <a:rPr lang="en-MX" smtClean="0"/>
              <a:t>25/09/24</a:t>
            </a:fld>
            <a:endParaRPr lang="en-MX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67CAF6-50EB-E41C-4963-776F2DF1B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E91A2A-026F-D3EA-8A09-CE7ACEE7A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9A3B3-FC17-B545-959E-75892E1938D4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085003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DA6BF0-5ED6-BCA2-B586-FE045C7A0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EF36-8247-7345-8600-F3919EE092B4}" type="datetimeFigureOut">
              <a:rPr lang="en-MX" smtClean="0"/>
              <a:t>25/09/24</a:t>
            </a:fld>
            <a:endParaRPr lang="en-MX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40570B-3BF5-C6F5-9F8F-074CE0DDE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CC613-4269-66A7-F982-B6C0EABD1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9A3B3-FC17-B545-959E-75892E1938D4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41456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477BE-10AD-F3ED-A6D7-44587FB7C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26621-D497-F583-CCAA-B2A327660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ADE56A-48EB-7A01-8B3B-99A1B10B6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3D82A-18D3-CA17-5BCC-93E8EB017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EF36-8247-7345-8600-F3919EE092B4}" type="datetimeFigureOut">
              <a:rPr lang="en-MX" smtClean="0"/>
              <a:t>25/09/24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953CD5-2FA2-BA8C-4723-9774D2A72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0098B5-F7A5-6ABD-5FEC-4DCF40160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9A3B3-FC17-B545-959E-75892E1938D4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443527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F9234-F9A2-3E94-F413-B5880A77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2CFEDF-D06C-5FED-0AE3-F6EBE696CE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0FA3FC-A362-42BB-EBC5-4446B91033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1AEF4F-4D39-29A9-DC1D-33500CAE9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EF36-8247-7345-8600-F3919EE092B4}" type="datetimeFigureOut">
              <a:rPr lang="en-MX" smtClean="0"/>
              <a:t>25/09/24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704DAC-EED5-4BF9-8932-07995BBA8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0BE4CE-516C-3AE3-2ACB-6323F6416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9A3B3-FC17-B545-959E-75892E1938D4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796830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CB9EEE-8C11-B58E-3837-7A0C3B1F3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28B485-E44A-CC98-69E5-EAF1828C5F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29B69-E24E-EC42-2675-18E1B94A17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ACEF36-8247-7345-8600-F3919EE092B4}" type="datetimeFigureOut">
              <a:rPr lang="en-MX" smtClean="0"/>
              <a:t>25/09/24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3620B-C6A8-9025-81B0-E1B96BCC43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F92686-41E0-E5DB-93D7-333BC531C2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F9A3B3-FC17-B545-959E-75892E1938D4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406636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623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3F483F-AAE5-49D7-2882-A92B0F544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519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63DB2B-17D1-FF59-52FF-AF058ECB0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4260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224134-CC0C-FF86-4436-ACCE1CAB9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4668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11225D-4DE9-E95A-D554-CD6904DDE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647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A6FEEF-E7CC-5DD7-F76F-91A4BB48C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483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E3FBCA-BAAC-C217-9E47-8B1A1D50E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774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C0F442-9931-DE07-00A2-BF8AFBAA0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1134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490194-4613-9A9E-8A9C-1F5B84AC1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0823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08C17C-7F6C-E625-DEFF-CEAB8D070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023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AD4081-FE46-CC8D-0BE2-64809451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5745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95D779-DC83-49F7-1344-9047E8101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65902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8B5126-3035-45E3-D551-7DD292108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46628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75F964-90F2-A66B-8408-B7041D26D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9051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5869F6-154A-3D70-C251-2024E8634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643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BCF6A0-FCAE-F0AE-A75D-CD5897290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5606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5D4503-F078-B36C-5749-20EB7F88C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500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EB7890-DCA1-89E8-9737-0AA107C97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06244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A4678C-583F-7F76-02EB-96E617EA1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1148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D5CB73-DE46-7BC6-4A5C-AE36E6887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94695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B41A5D-8A57-2666-216E-12B447C9E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14916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51C24D-D1B3-C5DE-5615-D83280EE9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1225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5BC9A9-3D27-5FA0-FE1A-210A4976D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5602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52703A-2FB7-46F2-816A-D5C0A5357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24770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F61EEB-FD42-EBE2-32B2-22EFB220A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5799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3C98D5-94AA-7AF9-FD43-D7647DA61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638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D53161-41BD-3351-6DAB-CB18F4FEE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8606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340FE5-B225-B192-9819-A333EAD20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025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F74239-E97A-D80F-9C98-A47067F33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369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7D618E-BF16-68D1-CE74-9DB4CCECA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31187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610B01-3069-BE25-65AC-43B752AE0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2033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EC9646-A2AA-C178-D512-24C3A6527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5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A46B99-6480-7852-8DA1-D033D705B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6116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85E773-DE26-0121-F129-BE0D03703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884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0CA6F6-0884-E71C-A9FC-B1428FBA2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6607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A34675-D892-E67A-A848-68205BA1D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2018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34356B-20AC-D00E-148E-1F3C72A23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53403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0</Words>
  <Application>Microsoft Macintosh PowerPoint</Application>
  <PresentationFormat>Widescreen</PresentationFormat>
  <Paragraphs>0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Edwin Leonel</dc:creator>
  <cp:lastModifiedBy>Edwin Leonel</cp:lastModifiedBy>
  <cp:revision>2</cp:revision>
  <dcterms:created xsi:type="dcterms:W3CDTF">2024-09-20T17:58:03Z</dcterms:created>
  <dcterms:modified xsi:type="dcterms:W3CDTF">2024-09-25T17:50:01Z</dcterms:modified>
</cp:coreProperties>
</file>