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4"/>
    <p:restoredTop sz="94694"/>
  </p:normalViewPr>
  <p:slideViewPr>
    <p:cSldViewPr snapToGrid="0">
      <p:cViewPr varScale="1">
        <p:scale>
          <a:sx n="79" d="100"/>
          <a:sy n="79" d="100"/>
        </p:scale>
        <p:origin x="23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2084-FFAC-053C-2E9F-A5E25DCF4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597F9-5CBC-488D-34DE-CA6B97C51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F342E-B8A0-FDB2-5EBA-D6F89B4A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D9F5-A063-F1AD-F570-D9540324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ED729-07BA-4FE8-12B4-7AA92E62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6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E5AB-33AB-04BC-BC1B-49B455A7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7369B-999B-C39C-68B7-16B8429A7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A4624-6609-D3B0-28AB-C0E62B22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8ED8-C3C4-D0C1-27FB-A7CD70A8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0BC3-553E-2EE6-BCDD-FA4B8D84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ACF1A8-0CC9-73A9-29C1-3C5589E65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59356-54D3-5743-A233-C24EF94D7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32535-2E71-D339-F565-B4C30600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EF29D-D580-DF24-88BE-1A206C60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C004C-7259-D0F3-01AC-1ED20AA1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0315F-A658-FECB-FE29-281D40A03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543-57CB-B71D-E4CC-33F44A7D2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03C82-C5D3-F6FD-E88B-85588F54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217-3208-D928-2363-45714D1F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C8803-1CCB-C06C-DBFD-EA70F9D6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4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EC2D-50E9-1959-A939-CF6271B8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10435-1F88-ED9B-D1AA-4E6431FE4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FCE4F-829C-91CC-93EC-95868FD8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4ACA2-29B6-9853-4B7C-705A04DA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7D0C9-D7EC-2D57-21DB-A998793A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A143-7BC0-53F6-2899-BCBD6A4C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E97B6-27B5-C5C6-4B8F-343C522B8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3932D-1EF9-EEE5-62DA-373EDF9D1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51D9F-EA37-E571-D0FB-629D2AC7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649D3-A242-9963-6386-AD8AEA01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95297-903A-F72D-8D3C-0EB4EDD9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5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E04-EEF7-36D7-DA9C-7C160BF8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B1249-00BF-FE4A-F493-5B50330AF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4302C-4F18-481A-B7A2-1E9D52A0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52E6B-3444-E541-68D5-F840A74FC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EB051-AD66-1841-C510-683BB4917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0F4537-B73B-C900-0277-63E2124E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3273C0-FE13-E34E-1329-6C842DDC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71E4B6-2444-D908-4935-A55B701B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F3345-5B6A-4BFA-C4DB-C6BCE175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52750-0B20-7FAB-8DE6-68266C62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9403B-3CCD-7D27-F6F2-573FD568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0EE6A-A4A0-E1C1-3D62-45B53CF9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4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1F340-E976-1E86-A2CC-A4899CE5B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FA72A-3D05-5874-104A-1FF6A810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3CC78-2365-7E08-1FA9-E39F540D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3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40E2A-4649-55D4-B513-CA264B25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700B5-B7F1-48FE-DAC4-1DF17E4B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8ED70-3D7C-1FAD-7684-5A74FE930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9FDC-3FA9-2C05-BBD2-29C95D71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3137F-C63B-1093-2045-EFD0B812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24A1A-D729-1E5A-73C3-069455BA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4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FC97-83A0-3A35-E7FC-ECA5B44C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E960CC-C87E-8B67-6C7B-273764098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194BB-3256-D7A9-A535-EE0D0FB95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43F52-6828-6645-35A1-B25828FA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EDE95-5C05-1972-0DB5-630F9F48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E6783-C782-7B59-5C8F-032973AD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FF9D4-8DCE-DC21-53EB-A322BC679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03D38-1872-FED6-162E-38D76B8C7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04966-7EE3-E1AF-9CA6-3D416F5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2462A6-B795-5341-96CA-6B727CF5CC7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4AF02-8D06-ABE9-DA84-998FB27DB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0A65-1DA9-FAD6-D0C6-04ADE7212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D443CE-5CC0-144B-AD2F-92EBFA59F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F247-F3E3-20C0-47EC-6802D7F185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7E678-1559-E5F9-0685-5B6224243B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5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793B-BC13-2B6C-8A56-DF5C582C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686D-FEB7-3FB8-615C-D1E0247EE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00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DAA0-CFF4-A8A3-B04D-14208902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6D5DD-81FB-4B4F-26D1-C5314EA13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65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773F0-DB1C-41C4-D543-DE66459F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2C4A-B63F-BB71-F7A6-58308360B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5B15-2BE8-45E0-04D8-D010BE6C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06EF-3871-C4DC-0767-528160A31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FEFF-4811-F06C-BEEF-3DA7EC09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BA54-DEE7-30C4-9F2A-9171EA03F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74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73FC-ACFF-261A-1858-4331923AF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9E7B-A415-D1DA-45E0-3707D1C64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2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E0F31-0CC4-F44C-5751-865FAE84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7CBEF-0333-2BDF-FBF1-53F38CD7B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17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020B-47EB-B5DB-122E-EA69545F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680FC-82A5-B318-10A5-D721E3C36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34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1A31-0B28-59B9-B9A9-E974054F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501FB-2478-8B1E-64D6-40CD2DF72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18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6896-3185-3EA3-C3A3-B2DB6B60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0B803-873A-5D89-3B9B-8C0E72ED8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2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0417-03AE-6D94-CE1A-A34FC438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F2B0-20E6-16B7-7A23-313BE28C1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75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B782-FBC7-26DD-9B4C-B9A69804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C6BEA-1B76-E850-2DC9-A18CDE359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8024E-88C7-ACE9-DF9F-DFC8605D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0EC8F-B650-6607-187B-CDA0075B1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6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E6ED-A710-2515-16EF-30BACF5D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4ADB-B12E-278B-D684-625C70FFA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2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CF3DF-C802-21D3-47B3-3A5B63B9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FC0F-7238-57DC-E392-01D1571F7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3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FEA5-5C4F-C8E1-3918-4F54C24C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58AC0-4A9D-A7A5-F3B1-5B0BFF38D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E331-20A3-8A9E-B1CC-9CA9D668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1602F-3ABD-7A0B-DF77-400A74450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9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03741-93C5-D5F6-0181-2C976F56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BF5A1-B192-5B67-EBFE-ED1F940EB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97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2024-09-18T20:42:57Z</dcterms:created>
  <dcterms:modified xsi:type="dcterms:W3CDTF">2024-09-18T20:50:42Z</dcterms:modified>
</cp:coreProperties>
</file>