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6"/>
    <p:restoredTop sz="94694"/>
  </p:normalViewPr>
  <p:slideViewPr>
    <p:cSldViewPr snapToGrid="0">
      <p:cViewPr varScale="1">
        <p:scale>
          <a:sx n="70" d="100"/>
          <a:sy n="70" d="100"/>
        </p:scale>
        <p:origin x="216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07C7-498F-0CFD-4FAB-277DF43C1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E37DD-F36A-44B2-5469-B3803F187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66EAF-A877-0877-8AA2-35DCC528A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FC58-8F56-7A43-8962-044A72139FE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DC862-552C-4D4D-6BF4-C0D90D939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044B-E644-A768-5C7D-E4093C99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57AD-7B53-1F43-AFC7-CC7A9904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0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0B527-A08C-4698-3C54-0CC05836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DD5D5-453C-1EB7-AA96-F054F25B5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55674-18B3-E151-2664-F53D00BDE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FC58-8F56-7A43-8962-044A72139FE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C3D0-2B2C-8145-A8E3-7F96BDEA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66ECE-B048-AF95-817D-FE385B4E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57AD-7B53-1F43-AFC7-CC7A9904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7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2A9B6-45F2-1E5D-CBE6-36C6FC4E3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8F014-8999-0F70-1892-99ADF4C1C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430FB-EDEE-BCDA-5F44-4C1A1C66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FC58-8F56-7A43-8962-044A72139FE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F8D2B-5414-8CC0-5EFB-B01CBBBC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B7FD3-8694-565E-6688-608B5379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57AD-7B53-1F43-AFC7-CC7A9904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9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A5E9-43C0-0EC4-8D0B-0DCF82AD2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B93AA-1C7C-B570-D0DD-FC569464F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0C4CC-D493-691B-9915-389EE8B3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FC58-8F56-7A43-8962-044A72139FE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257CB-1AF2-504E-9FAE-11B0F176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248D4-40F4-C6DE-4BE3-286A5C71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57AD-7B53-1F43-AFC7-CC7A9904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7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8DDB6-FD04-B3BB-DD1A-B3EA3E69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2CBB2-64F4-425E-A12F-EA8708FD2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69ED3-79D1-144D-ACF1-A9543044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FC58-8F56-7A43-8962-044A72139FE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A55E1-4FDF-B049-D6B7-8CC3C8757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BEEE5-F21D-7E0C-5073-73847374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57AD-7B53-1F43-AFC7-CC7A9904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9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39C6-1E62-D706-AEA5-7C2D318E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D8617-4AB6-7E24-C670-DC907D7CF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C487A-CF5A-50B4-F2B7-9782A3937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B26A7-5CBA-3BE0-AFB8-E3ABABA3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FC58-8F56-7A43-8962-044A72139FE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F171F-FA45-B608-6268-BE8C79EB4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FD1FF-0854-7C62-5704-79A1ADBD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57AD-7B53-1F43-AFC7-CC7A9904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96E7-663F-7F82-2CCD-975DE69F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2DFE0-1720-8164-3FCA-D66C9A08D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F4BAC-616C-9134-F053-0FF6ADFF2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BC329-DF82-53B7-91F6-E2D2D8E01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E51825-FF47-D5D0-A60F-BB381D03D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51F44-9767-2C37-50CA-D02856E7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FC58-8F56-7A43-8962-044A72139FE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CE2E9-A1D9-7CAD-7CBF-835C7646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4470D-50F5-2081-D51D-B0F542CF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57AD-7B53-1F43-AFC7-CC7A9904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9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0666-E0BD-E0EB-48B2-C08841B1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3C720C-69C8-62AF-F95C-D19F3589A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FC58-8F56-7A43-8962-044A72139FE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B32BE-3FE2-BDBB-54AD-75E83C41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27ED6-5BD2-543A-0B4F-F0C1EB293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57AD-7B53-1F43-AFC7-CC7A9904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985B6-92F4-0EAD-3265-794222B35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FC58-8F56-7A43-8962-044A72139FE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86F620-BF88-C99F-00A4-41F28204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6183B-6CCD-4A54-060D-0ABFB803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57AD-7B53-1F43-AFC7-CC7A9904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7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3821-4C4E-A35D-683E-943DCC62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24A88-F607-9D8A-9288-B0390176D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A46C4-35B8-979B-F408-B0FAF9371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3E954-E0C0-8467-1F4F-1A480A2A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FC58-8F56-7A43-8962-044A72139FE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D0194-F03E-BAE8-0D32-11EB9F1C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23ED1-BC0D-014E-9AB2-D61ED428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57AD-7B53-1F43-AFC7-CC7A9904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531CC-7343-7BDA-2C31-7DEE2A2E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DCE17A-7E6F-274C-0825-183CDA5A6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957CA-E070-D755-AC29-643A30E38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3910E-EE62-6110-EB99-2BBE5DD5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FC58-8F56-7A43-8962-044A72139FE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BFF3A-23EE-C72C-1B0F-CD61E03E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60E47-429C-BB82-BC40-A0096498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357AD-7B53-1F43-AFC7-CC7A9904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7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CA46D-AE0B-381C-6DBA-5D831262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B15CC-5A17-6B78-7D73-77543FCF2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B86FD-E55A-87EA-5F96-626628F98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92FC58-8F56-7A43-8962-044A72139FE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15778-8D14-8C7A-77E9-A9C89EB58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EB449-C726-4599-75D4-630F09B52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357AD-7B53-1F43-AFC7-CC7A9904E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6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93C4-9EFC-E77E-6671-7192E53A16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F46C1-99FE-A4A8-E758-12E8C1E70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63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E439-4A6B-C176-BFEA-31CD1D3B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674FF-EC8B-C01C-831E-228BA87F7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08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14A4-1C94-E2C4-3638-66796D282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1EAB6-2399-9EB8-3682-0676D07B6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71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FB5CF-CD55-91E1-C57E-97063878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A883F-18FF-0371-DC0A-35FFCBAC4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57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51BF0-834C-4C91-4222-AF584813D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0FEDA-5C87-AA4D-CAE7-9ADCAFAF0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6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831D-6C67-5129-F50A-F68F3F19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F2E35-6109-CB3E-F7E8-FCC90148A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9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54B8E-5253-BD6D-1572-248C7451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428F8-1260-7CF9-C8F0-8E865B5B1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4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061B-9FCD-9A94-52A5-E4A2ED98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D7E35-476A-87E1-EAAF-50530254D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4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ABD1-70B7-DB1E-F1F0-90D0E8B3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44B68-1CE7-C8C3-17E6-B26EC7914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7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F3B55-EB7F-915A-E158-6568695A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2ECFF-0779-C273-A57F-9BD43DB9E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0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4EEE-4F21-1755-7BAB-AE6F8599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66871-4196-31E8-7E2E-8D00FC289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2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CE1B-0CF5-3669-06FF-6C4039C9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9B0C7-8FE5-B719-7C29-4A7FD7A7B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0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03474-ECC8-811C-B49D-CC0CD32A1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5C1F3-48B7-E4D7-A272-3E3F9766E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47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Edwin Leonel</dc:creator>
  <cp:lastModifiedBy>Edwin Leonel</cp:lastModifiedBy>
  <cp:revision>1</cp:revision>
  <dcterms:created xsi:type="dcterms:W3CDTF">2024-09-18T20:30:43Z</dcterms:created>
  <dcterms:modified xsi:type="dcterms:W3CDTF">2024-09-18T20:37:45Z</dcterms:modified>
</cp:coreProperties>
</file>