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12192000" cy="6858000"/>
  <p:notesSz cx="6858000" cy="9144000"/>
  <p:defaultTextStyle>
    <a:defPPr>
      <a:defRPr lang="en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73"/>
  </p:normalViewPr>
  <p:slideViewPr>
    <p:cSldViewPr snapToGrid="0">
      <p:cViewPr varScale="1">
        <p:scale>
          <a:sx n="104" d="100"/>
          <a:sy n="104" d="100"/>
        </p:scale>
        <p:origin x="232" y="4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4F6E74-3004-E0AB-C2F9-F350911BC9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MX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418FDC4-5F40-5B52-A45E-B2F383715E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MX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F2D608-29CE-AAB0-3053-A004466B58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DFD75-8886-8442-A72A-4E0B2926DCCF}" type="datetimeFigureOut">
              <a:rPr lang="en-MX" smtClean="0"/>
              <a:t>19/09/24</a:t>
            </a:fld>
            <a:endParaRPr lang="en-MX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2AF2BD-6B79-D3A4-FA36-58757981B2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FED93B-6A18-D411-EE91-27613446B2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70FA0-A201-4241-9B6A-B8D94701AC59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18034117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7F4BED-5CD6-3E33-B073-96A4C3AB12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MX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B259CAB-1016-2BDA-0BA1-CA1983D691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X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430F22-C2A6-3616-9938-AF5DDB9A99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DFD75-8886-8442-A72A-4E0B2926DCCF}" type="datetimeFigureOut">
              <a:rPr lang="en-MX" smtClean="0"/>
              <a:t>19/09/24</a:t>
            </a:fld>
            <a:endParaRPr lang="en-MX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739BAA-558F-2CBF-2784-17E986C44F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84DA74-BA82-3555-E872-FD57073977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70FA0-A201-4241-9B6A-B8D94701AC59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2574843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16948DE-B53C-B17D-8AE2-9F5907B4759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MX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4E1A6E1-BA5F-847F-6A1D-70181F6A28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X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C565A4-A7C3-157F-DF26-5A35A5DC7F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DFD75-8886-8442-A72A-4E0B2926DCCF}" type="datetimeFigureOut">
              <a:rPr lang="en-MX" smtClean="0"/>
              <a:t>19/09/24</a:t>
            </a:fld>
            <a:endParaRPr lang="en-MX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EF17D8-4F36-9B05-EC0C-F04EADC419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FE7736-56BE-5341-2840-A4891BCFDE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70FA0-A201-4241-9B6A-B8D94701AC59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3203412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6B06DE-508E-E0EC-92F7-0F197C9DFE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MX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0359F9-2849-06E6-6525-CE626CE1D2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X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2F45CC-EF8A-E77E-8769-12C4CF7310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DFD75-8886-8442-A72A-4E0B2926DCCF}" type="datetimeFigureOut">
              <a:rPr lang="en-MX" smtClean="0"/>
              <a:t>19/09/24</a:t>
            </a:fld>
            <a:endParaRPr lang="en-MX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C31936-6D3C-F57B-7F05-BB9EC8E11B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3D524E-A4FF-8716-0EC1-02F377F72E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70FA0-A201-4241-9B6A-B8D94701AC59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1989736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DF598E-FD11-4F11-7EF8-F875905E78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MX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7D143E-B121-1A69-AF16-507F58134A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AC7971-E111-736F-0A8D-5A72892CA0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DFD75-8886-8442-A72A-4E0B2926DCCF}" type="datetimeFigureOut">
              <a:rPr lang="en-MX" smtClean="0"/>
              <a:t>19/09/24</a:t>
            </a:fld>
            <a:endParaRPr lang="en-MX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EECE5E-EE6D-F922-54B7-A2DCE4A74A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A1D50F-8EF0-89B0-13F1-6A531387B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70FA0-A201-4241-9B6A-B8D94701AC59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3944432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9313D0-39A3-29A8-C533-9A29855FAE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MX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E892C4-DDBC-1EC5-CFDF-B0F9EAA1FC3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X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742C848-6BCF-74CF-2E50-98709AC885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X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29289F-3253-D0CE-E5C0-21286902C4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DFD75-8886-8442-A72A-4E0B2926DCCF}" type="datetimeFigureOut">
              <a:rPr lang="en-MX" smtClean="0"/>
              <a:t>19/09/24</a:t>
            </a:fld>
            <a:endParaRPr lang="en-MX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AC78C6-277F-2DFA-41E9-7E90FBDFED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11B9D1-3FED-9848-8071-B0F307D410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70FA0-A201-4241-9B6A-B8D94701AC59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26825358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017301-0F27-7298-9603-FDB58DE706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MX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EBF651-4459-5196-6392-509389EDA5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01F9B5-6E2C-449B-53A2-D28C675853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X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D6C8194-27A7-5D2D-BFCC-C70F40B570E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3E01392-7F4A-87A1-E597-D7B9A324BAC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X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8E87A7C-D585-666C-28CE-3FDD02A73E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DFD75-8886-8442-A72A-4E0B2926DCCF}" type="datetimeFigureOut">
              <a:rPr lang="en-MX" smtClean="0"/>
              <a:t>19/09/24</a:t>
            </a:fld>
            <a:endParaRPr lang="en-MX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2BD1AC3-E2C5-04E5-0A15-64AA1494D1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3B4057A-8121-3331-D1DD-EF4A6978CC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70FA0-A201-4241-9B6A-B8D94701AC59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41870928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B2368C-7E0F-CA31-8B15-341E8FB674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MX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EEFAA82-16CC-F55B-907B-F6D804BE00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DFD75-8886-8442-A72A-4E0B2926DCCF}" type="datetimeFigureOut">
              <a:rPr lang="en-MX" smtClean="0"/>
              <a:t>19/09/24</a:t>
            </a:fld>
            <a:endParaRPr lang="en-MX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AFC3D16-E2A0-D74C-799A-3A66B86C78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78A71BC-142B-464A-7E4A-3C1B5BF958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70FA0-A201-4241-9B6A-B8D94701AC59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4745531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3B40186-F7FB-F499-E7C5-6D7760D876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DFD75-8886-8442-A72A-4E0B2926DCCF}" type="datetimeFigureOut">
              <a:rPr lang="en-MX" smtClean="0"/>
              <a:t>19/09/24</a:t>
            </a:fld>
            <a:endParaRPr lang="en-MX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C6E39F1-71B3-D1BD-1696-F614261488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9E7E5F-6E98-F825-D8EB-D4EFC1C16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70FA0-A201-4241-9B6A-B8D94701AC59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30889364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7B48BD-1435-9B68-75A1-DF30C9399C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MX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6CFFCA-92D7-78E4-C333-78BEBBDA80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X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451379-FCC2-4F83-30FD-B43B7DD1B4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7FD25C-CD59-947E-516A-5888BB05FC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DFD75-8886-8442-A72A-4E0B2926DCCF}" type="datetimeFigureOut">
              <a:rPr lang="en-MX" smtClean="0"/>
              <a:t>19/09/24</a:t>
            </a:fld>
            <a:endParaRPr lang="en-MX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73989DB-EFB8-46A1-A077-D454AF2936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F968AB-78FD-52C5-3B2A-FBF08CE9E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70FA0-A201-4241-9B6A-B8D94701AC59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18431379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3FDD4F-B6CC-07A6-A1DF-E15E923E0A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MX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114C79D-6380-C77B-0129-7A26EBE953B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MX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97110E5-289B-B03F-F34D-1C54EBDF46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B9E80E-2352-C387-7260-26FE84AD83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DFD75-8886-8442-A72A-4E0B2926DCCF}" type="datetimeFigureOut">
              <a:rPr lang="en-MX" smtClean="0"/>
              <a:t>19/09/24</a:t>
            </a:fld>
            <a:endParaRPr lang="en-MX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03D43E-FDBA-974F-409F-22DE1C3AD6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0F9179-87A6-1ABA-E836-30F0988A4F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70FA0-A201-4241-9B6A-B8D94701AC59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21707407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C01BD2B-1707-5DEC-7D24-8B48105C28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MX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F75DBB-5093-A12C-903C-E1189C4C65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X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F63FBF-BDB4-4CE3-03F5-B5B47F1E159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BFDFD75-8886-8442-A72A-4E0B2926DCCF}" type="datetimeFigureOut">
              <a:rPr lang="en-MX" smtClean="0"/>
              <a:t>19/09/24</a:t>
            </a:fld>
            <a:endParaRPr lang="en-MX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B930D6-B58A-9BD7-8E92-7DE6AC424D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MX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0EFC33-F829-6AC6-679D-EB48C64447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E870FA0-A201-4241-9B6A-B8D94701AC59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9524446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18021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580C0DA-977F-FF7F-26FB-B7CDC28BB6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11280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B0F2F9E-265D-2E99-ADB4-52D5CC5D15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36951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D7D3E54-22E6-A8E1-E793-B3DCB2C2AC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87353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02C88FC-666A-B587-B8E5-ED409FBB28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10617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53AFF38-F65E-FEB9-3D66-7F74726109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969271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BBF2EB8-B60B-1267-EB5A-25E955CEDA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64374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8A0E497-2760-0B3A-DECC-4CA03CCEC6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25869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CDB57A5-0D91-9FBA-522D-A27658734A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42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5E2888E-761C-3960-633C-19DC646BDB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72227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E042D95-9036-3A63-BCB9-58D3F83169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71938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6E0C13B-3489-2252-DECF-6A72564931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51772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A336098-5B85-0E9C-06D4-B2D5421185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24073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D220428-AD03-2833-2B8D-ACE38543F0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19988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3CA4EC7-35DD-D8E2-E41B-05457AA3D9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33139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23D5452-256A-9146-95BB-47C3CE006C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47077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405A0B0-F33C-13ED-29F4-947F541023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849458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0</Words>
  <Application>Microsoft Macintosh PowerPoint</Application>
  <PresentationFormat>Widescreen</PresentationFormat>
  <Paragraphs>0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Edwin Leonel</dc:creator>
  <cp:lastModifiedBy>Edwin Leonel</cp:lastModifiedBy>
  <cp:revision>1</cp:revision>
  <dcterms:created xsi:type="dcterms:W3CDTF">2024-09-19T18:24:10Z</dcterms:created>
  <dcterms:modified xsi:type="dcterms:W3CDTF">2024-09-19T18:36:49Z</dcterms:modified>
</cp:coreProperties>
</file>